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07CD3-D4F8-4686-826E-C7E88CD354D1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3BA87-3E20-43BF-8E14-A45781228A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01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BA87-3E20-43BF-8E14-A45781228A1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38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BA87-3E20-43BF-8E14-A45781228A1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990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A144-6922-4F50-8112-130D181EDA6F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E258D-87A5-4BA8-9766-E8D941BA1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yandex.ru/yandsearch?text=%D0%A4%D0%BE%D1%82%D0%BE%D0%B3%D1%80%D0%B0%D1%84%D0%B8%D0%B8%20%D1%82%D0%B8%D0%B3%D1%80%D0%B0&amp;pos=3&amp;rpt=simage&amp;lr=213&amp;noreask=1&amp;source=wiz&amp;uinfo=sw-1263-sh-855-fw-1038-fh-598-pd-1&amp;img_url=http://img1.liveinternet.ru/images/attach/b/3/21/358/21358147_1206562987_Tigr003.jpg" TargetMode="External"/><Relationship Id="rId7" Type="http://schemas.openxmlformats.org/officeDocument/2006/relationships/hyperlink" Target="http://images.yandex.ru/yandsearch?source=wiz&amp;text=%D0%A4%D0%BE%D1%82%D0%BE%D0%B3%D1%80%D0%B0%D1%84%D0%B8%D0%B8%20%D0%BD%D0%BE%D1%81%D0%BE%D1%80%D0%BE%D0%B3%D0%B0&amp;noreask=1&amp;img_url=http://s56.radikal.ru/i154/0901/a8/5f1ee67d26dc.jpg&amp;pos=7&amp;rpt=simage&amp;lr=21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source=wiz&amp;text=%D0%A4%D0%BE%D1%82%D0%BE%D0%B3%D1%80%D0%B0%D1%84%D0%B8%D0%B8%20%D1%81%D0%BB%D0%BE%D0%BD%D0%B0&amp;noreask=1&amp;img_url=http://img0.liveinternet.ru/images/attach/b/0/14768/14768225_408018.JPG&amp;pos=25&amp;rpt=simage&amp;lr=213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text=%D0%A4%D0%BE%D1%82%D0%BE%D0%B3%D1%80%D0%B0%D1%84%D0%B8%D0%B8%20%D1%81%D0%BB%D0%BE%D0%BD%D0%B0&amp;noreask=1&amp;img_url=http://img0.liveinternet.ru/images/attach/b/0/14768/14768225_408018.JPG&amp;pos=25&amp;rpt=simage&amp;lr=21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%D1%84%D0%BE%D1%82%D0%BE%D0%B3%D1%80%D0%B0%D1%84%D0%B8%D0%B8%20%D0%B1%D0%B5%D0%B3%D0%B5%D0%BC%D0%BE%D1%82%D0%B0&amp;noreask=1&amp;img_url=http://static.ddmcdn.com/gif/hippo-sunscreen-1.jpg&amp;pos=5&amp;rpt=simage&amp;lr=21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images.yandex.ru/yandsearch?source=wiz&amp;img_url=http://exotickozha.ru/userfiles/b0045.jpg&amp;uinfo=sw-1263-sh-855-fw-1038-fh-598-pd-1&amp;p=1&amp;text=%D1%84%D0%BE%D1%82%D0%BE%D0%B3%D1%80%D0%B0%D1%84%D0%B8%D0%B8%20%D1%81%D0%BB%D0%BE%D0%BD%D0%B0&amp;noreask=1&amp;pos=36&amp;rpt=simage&amp;lr=213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7772400" cy="41764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Масса  длина килограмм метр   время    гектар  час    площадь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92696"/>
            <a:ext cx="71287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какие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группы можно разделить слова?</a:t>
            </a:r>
            <a:endParaRPr lang="ru-RU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3600" b="1" dirty="0"/>
          </a:p>
          <a:p>
            <a:pPr algn="ctr"/>
            <a:endParaRPr lang="ru-RU" sz="36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Выберите нужную букву</a:t>
            </a:r>
            <a:endParaRPr lang="ru-RU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19672" y="1340768"/>
          <a:ext cx="5760640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2160240"/>
                <a:gridCol w="2160240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№</a:t>
                      </a:r>
                    </a:p>
                    <a:p>
                      <a:r>
                        <a:rPr lang="ru-RU" sz="32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 </a:t>
                      </a:r>
                      <a:endParaRPr lang="ru-RU" sz="3200" b="1" i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   </a:t>
                      </a:r>
                      <a:r>
                        <a:rPr lang="ru-RU" sz="32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Да</a:t>
                      </a:r>
                      <a:endParaRPr lang="ru-RU" sz="3200" b="1" i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Нет</a:t>
                      </a:r>
                      <a:endParaRPr lang="ru-RU" sz="3200" b="1" i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44"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1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Э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Р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44"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2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У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К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44"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3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С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О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44"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4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Л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</a:t>
                      </a:r>
                      <a:r>
                        <a:rPr lang="ru-RU" sz="2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52"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5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О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Ы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44"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6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Г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М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44"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7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К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</a:t>
                      </a:r>
                      <a:r>
                        <a:rPr lang="ru-RU" sz="2400" b="1" cap="none" spc="0" baseline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844"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8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Я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cap="none" spc="0" dirty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            А</a:t>
                      </a:r>
                      <a:endParaRPr lang="ru-RU" sz="2400" b="1" cap="none" spc="0" dirty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404664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Экология -</a:t>
            </a:r>
            <a:endParaRPr lang="ru-RU" sz="7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412776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наука о связях между живыми существами и окружающей их средой, между человеком и природой.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331640" y="1052736"/>
            <a:ext cx="28083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 =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ч =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72 кг =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240 кг =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га =</a:t>
            </a:r>
          </a:p>
          <a:p>
            <a:endParaRPr lang="ru-RU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63888" y="1124744"/>
            <a:ext cx="4680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180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600 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72000 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240000 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300 </a:t>
            </a:r>
            <a:endParaRPr lang="ru-RU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4008" y="1052736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минут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1916833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минут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4128" y="2852937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</a:t>
            </a:r>
            <a:endParaRPr lang="ru-RU" sz="6000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8" y="3789041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60032" y="53012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932040" y="4725144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0894" y="4311411"/>
            <a:ext cx="235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                   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http://img1.liveinternet.ru/images/attach/b/3/21/358/21358147_1206562987_Tigr00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2736304" cy="2592288"/>
          </a:xfrm>
          <a:prstGeom prst="rect">
            <a:avLst/>
          </a:prstGeom>
          <a:noFill/>
        </p:spPr>
      </p:pic>
      <p:pic>
        <p:nvPicPr>
          <p:cNvPr id="1028" name="Picture 4" descr="http://im7-tub-ru.yandex.net/i?id=312737115-54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404664"/>
            <a:ext cx="3240360" cy="2592288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203806545-01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216" y="404664"/>
            <a:ext cx="2520280" cy="25922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3140968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703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314096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210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321297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73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1691680" y="4149081"/>
          <a:ext cx="6624736" cy="2448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8246"/>
                <a:gridCol w="2287111"/>
                <a:gridCol w="2129379"/>
              </a:tblGrid>
              <a:tr h="844166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     8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i="0" dirty="0" smtClean="0"/>
                        <a:t>    720</a:t>
                      </a:r>
                      <a:endParaRPr lang="ru-RU" sz="4000" b="1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4000" b="1" dirty="0" smtClean="0"/>
                        <a:t>90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166">
                <a:tc>
                  <a:txBody>
                    <a:bodyPr/>
                    <a:lstStyle/>
                    <a:p>
                      <a:r>
                        <a:rPr lang="ru-RU" sz="4000" b="1" dirty="0" smtClean="0"/>
                        <a:t>     5</a:t>
                      </a:r>
                      <a:endParaRPr lang="ru-RU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sz="4000" b="1" dirty="0" smtClean="0"/>
                        <a:t>55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  <a:r>
                        <a:rPr lang="ru-RU" sz="4000" b="1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93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</a:t>
                      </a:r>
                      <a:r>
                        <a:rPr lang="ru-RU" sz="4000" b="1" dirty="0" smtClean="0"/>
                        <a:t>70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</a:t>
                      </a:r>
                      <a:r>
                        <a:rPr lang="ru-RU" sz="4000" b="1" dirty="0" smtClean="0"/>
                        <a:t>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  <a:r>
                        <a:rPr lang="ru-RU" sz="4000" b="1" dirty="0" smtClean="0"/>
                        <a:t>  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7-tub-ru.yandex.net/i?id=312737115-54-72&amp;n=21">
            <a:hlinkClick r:id="rId4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476672"/>
            <a:ext cx="4680520" cy="37444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4365104"/>
            <a:ext cx="8316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6979- (178+359) : 3</a:t>
            </a:r>
            <a:endParaRPr lang="ru-RU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6588224" y="4365104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=6800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581128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6800 кг =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6016" y="4581128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т 800 кг</a:t>
            </a:r>
            <a:endParaRPr lang="ru-RU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1720" y="5013177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140 кг =</a:t>
            </a:r>
            <a:endParaRPr lang="ru-RU" sz="6000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5013176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1ц 40 кг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4725145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286 –у =73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1" grpId="0" build="allAtOnce"/>
      <p:bldP spid="12" grpId="0" build="allAtOnce"/>
      <p:bldP spid="14" grpId="0"/>
      <p:bldP spid="15" grpId="0"/>
      <p:bldP spid="16" grpId="0"/>
      <p:bldP spid="1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980728"/>
            <a:ext cx="6933456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м 6 дм = 160 см</a:t>
            </a:r>
          </a:p>
          <a:p>
            <a:pPr>
              <a:buNone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 см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м</a:t>
            </a:r>
          </a:p>
          <a:p>
            <a:pPr>
              <a:buNone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м</a:t>
            </a:r>
            <a:r>
              <a:rPr lang="ru-RU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10000 см</a:t>
            </a:r>
            <a:r>
              <a:rPr lang="ru-RU" sz="2800" baseline="3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4800" b="1" baseline="3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года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&gt; 22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мес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кг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6000</a:t>
            </a:r>
            <a:r>
              <a:rPr lang="ru-RU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0г</a:t>
            </a:r>
            <a:endParaRPr lang="ru-RU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1ц 35 кг = 135 кг </a:t>
            </a:r>
          </a:p>
          <a:p>
            <a:pPr>
              <a:buNone/>
            </a:pP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4800 м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&lt;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48 км</a:t>
            </a:r>
          </a:p>
          <a:p>
            <a:pPr>
              <a:buNone/>
            </a:pP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ru-RU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http://im6-tub-ru.yandex.net/i?id=97664028-1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76672"/>
            <a:ext cx="3312368" cy="2664296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544242563-0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620688"/>
            <a:ext cx="3312368" cy="252028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3528" y="3356992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1нед.- 200 кг</a:t>
            </a:r>
            <a:endParaRPr lang="ru-RU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3356992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1нед.- 600кг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4941168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10нед. -? кг</a:t>
            </a:r>
            <a:endParaRPr lang="ru-RU" sz="6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411760" y="76470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Закончи предложения:</a:t>
            </a:r>
            <a:endParaRPr lang="ru-RU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Сегодня на уроке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140968"/>
            <a:ext cx="73448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хорошо работал(а)</a:t>
            </a:r>
          </a:p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 мог(</a:t>
            </a:r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бы работать лучше</a:t>
            </a:r>
          </a:p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мне было трудно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301208"/>
            <a:ext cx="8460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Мне понравились задания…</a:t>
            </a:r>
            <a:endParaRPr lang="ru-RU" sz="4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255</Words>
  <Application>Microsoft Office PowerPoint</Application>
  <PresentationFormat>Экран (4:3)</PresentationFormat>
  <Paragraphs>90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Масса  длина килограмм метр   время    гектар  час    площадь</vt:lpstr>
      <vt:lpstr>Выберите нужную букву</vt:lpstr>
      <vt:lpstr>Слайд 3</vt:lpstr>
      <vt:lpstr>Слайд 4</vt:lpstr>
      <vt:lpstr>Слайд 5</vt:lpstr>
      <vt:lpstr>Слайд 6</vt:lpstr>
      <vt:lpstr>Проверь себя</vt:lpstr>
      <vt:lpstr>Слайд 8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Масса  длина килограмм метр   время    гектар час    площадь</dc:title>
  <dc:creator>Саша</dc:creator>
  <cp:lastModifiedBy>Саша</cp:lastModifiedBy>
  <cp:revision>38</cp:revision>
  <dcterms:created xsi:type="dcterms:W3CDTF">2013-10-12T17:49:16Z</dcterms:created>
  <dcterms:modified xsi:type="dcterms:W3CDTF">2013-10-15T15:07:44Z</dcterms:modified>
</cp:coreProperties>
</file>