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6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88413-1D7F-43DF-8660-5195272F732C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16E8-4C7F-4D24-99BC-BFD4ACE048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88413-1D7F-43DF-8660-5195272F732C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16E8-4C7F-4D24-99BC-BFD4ACE048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88413-1D7F-43DF-8660-5195272F732C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16E8-4C7F-4D24-99BC-BFD4ACE048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88413-1D7F-43DF-8660-5195272F732C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16E8-4C7F-4D24-99BC-BFD4ACE048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88413-1D7F-43DF-8660-5195272F732C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16E8-4C7F-4D24-99BC-BFD4ACE048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88413-1D7F-43DF-8660-5195272F732C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16E8-4C7F-4D24-99BC-BFD4ACE048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88413-1D7F-43DF-8660-5195272F732C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16E8-4C7F-4D24-99BC-BFD4ACE048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88413-1D7F-43DF-8660-5195272F732C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16E8-4C7F-4D24-99BC-BFD4ACE048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88413-1D7F-43DF-8660-5195272F732C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16E8-4C7F-4D24-99BC-BFD4ACE048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88413-1D7F-43DF-8660-5195272F732C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16E8-4C7F-4D24-99BC-BFD4ACE048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88413-1D7F-43DF-8660-5195272F732C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16E8-4C7F-4D24-99BC-BFD4ACE048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88413-1D7F-43DF-8660-5195272F732C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B16E8-4C7F-4D24-99BC-BFD4ACE048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6600" b="1" dirty="0" smtClean="0">
                <a:latin typeface="Monotype Corsiva" pitchFamily="66" charset="0"/>
              </a:rPr>
              <a:t>Матрешки – какие они?</a:t>
            </a:r>
            <a:endParaRPr lang="ru-RU" sz="6600" b="1" dirty="0">
              <a:latin typeface="Monotype Corsiva" pitchFamily="66" charset="0"/>
            </a:endParaRPr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3707904" y="3645024"/>
            <a:ext cx="5256584" cy="273630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dirty="0" smtClean="0"/>
              <a:t>Презентацию подготовила музыкальный руководитель СП «Березка» ГБОУ СОШ </a:t>
            </a:r>
            <a:endParaRPr lang="ru-RU" dirty="0" smtClean="0"/>
          </a:p>
          <a:p>
            <a:pPr>
              <a:spcBef>
                <a:spcPts val="0"/>
              </a:spcBef>
            </a:pPr>
            <a:r>
              <a:rPr lang="ru-RU" dirty="0" smtClean="0"/>
              <a:t>с</a:t>
            </a:r>
            <a:r>
              <a:rPr lang="ru-RU" dirty="0" smtClean="0"/>
              <a:t>. Большое </a:t>
            </a:r>
            <a:r>
              <a:rPr lang="ru-RU" dirty="0" err="1" smtClean="0"/>
              <a:t>Микушкино</a:t>
            </a:r>
            <a:r>
              <a:rPr lang="ru-RU" dirty="0"/>
              <a:t> </a:t>
            </a:r>
            <a:r>
              <a:rPr lang="ru-RU" b="1" dirty="0" smtClean="0"/>
              <a:t>Иванова Вера Николаевна</a:t>
            </a:r>
            <a:endParaRPr lang="ru-RU" b="1" dirty="0"/>
          </a:p>
        </p:txBody>
      </p:sp>
      <p:pic>
        <p:nvPicPr>
          <p:cNvPr id="9" name="Рисунок 8" descr="узоры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492896"/>
            <a:ext cx="3343512" cy="3949030"/>
          </a:xfrm>
          <a:prstGeom prst="rect">
            <a:avLst/>
          </a:prstGeo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иние матрешки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0323" y="260648"/>
            <a:ext cx="5088565" cy="3816424"/>
          </a:xfrm>
          <a:prstGeom prst="rect">
            <a:avLst/>
          </a:prstGeom>
        </p:spPr>
      </p:pic>
      <p:pic>
        <p:nvPicPr>
          <p:cNvPr id="3" name="Рисунок 2" descr="матрешки врассыпную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2160" y="332655"/>
            <a:ext cx="2806427" cy="2787841"/>
          </a:xfrm>
          <a:prstGeom prst="rect">
            <a:avLst/>
          </a:prstGeom>
        </p:spPr>
      </p:pic>
      <p:pic>
        <p:nvPicPr>
          <p:cNvPr id="6" name="Рисунок 5" descr="парами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24128" y="3501008"/>
            <a:ext cx="3012926" cy="3012926"/>
          </a:xfrm>
          <a:prstGeom prst="rect">
            <a:avLst/>
          </a:prstGeom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23528" y="4869160"/>
            <a:ext cx="4896544" cy="1224136"/>
          </a:xfrm>
        </p:spPr>
        <p:txBody>
          <a:bodyPr>
            <a:noAutofit/>
          </a:bodyPr>
          <a:lstStyle/>
          <a:p>
            <a:r>
              <a:rPr lang="ru-RU" sz="7200" b="1" i="1" dirty="0" smtClean="0">
                <a:latin typeface="Monotype Corsiva" pitchFamily="66" charset="0"/>
              </a:rPr>
              <a:t>Спасибо </a:t>
            </a:r>
            <a:br>
              <a:rPr lang="ru-RU" sz="7200" b="1" i="1" dirty="0" smtClean="0">
                <a:latin typeface="Monotype Corsiva" pitchFamily="66" charset="0"/>
              </a:rPr>
            </a:br>
            <a:r>
              <a:rPr lang="ru-RU" sz="7200" b="1" i="1" dirty="0" smtClean="0">
                <a:latin typeface="Monotype Corsiva" pitchFamily="66" charset="0"/>
              </a:rPr>
              <a:t>за внимание!</a:t>
            </a:r>
            <a:endParaRPr lang="ru-RU" sz="7200" b="1" i="1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50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матрешка с петухом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692696"/>
            <a:ext cx="3024336" cy="5742410"/>
          </a:xfrm>
          <a:prstGeom prst="rect">
            <a:avLst/>
          </a:prstGeom>
        </p:spPr>
      </p:pic>
      <p:pic>
        <p:nvPicPr>
          <p:cNvPr id="6" name="Рисунок 5" descr="с петухом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9992" y="2204864"/>
            <a:ext cx="4165054" cy="4165054"/>
          </a:xfrm>
          <a:prstGeom prst="rect">
            <a:avLst/>
          </a:prstGeo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5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загорская матрешка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332656"/>
            <a:ext cx="7848872" cy="5841649"/>
          </a:xfrm>
          <a:prstGeom prst="rect">
            <a:avLst/>
          </a:prstGeo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семеновская матрешка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404664"/>
            <a:ext cx="4320480" cy="4472609"/>
          </a:xfrm>
          <a:prstGeom prst="rect">
            <a:avLst/>
          </a:prstGeom>
        </p:spPr>
      </p:pic>
      <p:pic>
        <p:nvPicPr>
          <p:cNvPr id="4" name="Рисунок 3" descr="полхов-майдан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064" y="2132856"/>
            <a:ext cx="3726348" cy="4392488"/>
          </a:xfrm>
          <a:prstGeom prst="rect">
            <a:avLst/>
          </a:prstGeo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5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11560" y="5229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1. Вытачивание матрешки</a:t>
            </a:r>
            <a:br>
              <a:rPr lang="ru-RU" dirty="0" smtClean="0"/>
            </a:br>
            <a:r>
              <a:rPr lang="ru-RU" dirty="0" smtClean="0"/>
              <a:t>2. Шлифование матрешки</a:t>
            </a:r>
            <a:endParaRPr lang="ru-RU" dirty="0"/>
          </a:p>
        </p:txBody>
      </p:sp>
      <p:pic>
        <p:nvPicPr>
          <p:cNvPr id="3" name="Рисунок 2" descr="этап вытачивание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404664"/>
            <a:ext cx="6840760" cy="4664154"/>
          </a:xfrm>
          <a:prstGeom prst="rect">
            <a:avLst/>
          </a:prstGeo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3. Нанесение грунтовки</a:t>
            </a:r>
            <a:br>
              <a:rPr lang="ru-RU" dirty="0" smtClean="0"/>
            </a:br>
            <a:r>
              <a:rPr lang="ru-RU" dirty="0" smtClean="0"/>
              <a:t>4. Нанесение рисунка</a:t>
            </a:r>
            <a:endParaRPr lang="ru-RU" dirty="0"/>
          </a:p>
        </p:txBody>
      </p:sp>
      <p:pic>
        <p:nvPicPr>
          <p:cNvPr id="3" name="Рисунок 2" descr="этап нанесение рисунка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1628800"/>
            <a:ext cx="7092788" cy="4728525"/>
          </a:xfrm>
          <a:prstGeom prst="rect">
            <a:avLst/>
          </a:prstGeo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5085184"/>
            <a:ext cx="8229600" cy="1143000"/>
          </a:xfrm>
        </p:spPr>
        <p:txBody>
          <a:bodyPr/>
          <a:lstStyle/>
          <a:p>
            <a:r>
              <a:rPr lang="ru-RU" dirty="0" smtClean="0"/>
              <a:t>5. Роспись матрешки</a:t>
            </a:r>
            <a:endParaRPr lang="ru-RU" dirty="0"/>
          </a:p>
        </p:txBody>
      </p:sp>
      <p:pic>
        <p:nvPicPr>
          <p:cNvPr id="3" name="Рисунок 2" descr="этап разукрашивание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404664"/>
            <a:ext cx="6264696" cy="4536504"/>
          </a:xfrm>
          <a:prstGeom prst="rect">
            <a:avLst/>
          </a:prstGeo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м-1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60648"/>
            <a:ext cx="3611893" cy="2708920"/>
          </a:xfrm>
          <a:prstGeom prst="rect">
            <a:avLst/>
          </a:prstGeom>
        </p:spPr>
      </p:pic>
      <p:pic>
        <p:nvPicPr>
          <p:cNvPr id="3" name="Рисунок 2" descr="м-3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92080" y="3096437"/>
            <a:ext cx="3536032" cy="3489505"/>
          </a:xfrm>
          <a:prstGeom prst="rect">
            <a:avLst/>
          </a:prstGeom>
        </p:spPr>
      </p:pic>
      <p:pic>
        <p:nvPicPr>
          <p:cNvPr id="4" name="Рисунок 3" descr="м-2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7543" y="3717032"/>
            <a:ext cx="4325875" cy="2796902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499992" y="274638"/>
            <a:ext cx="4186808" cy="2218258"/>
          </a:xfrm>
        </p:spPr>
        <p:txBody>
          <a:bodyPr/>
          <a:lstStyle/>
          <a:p>
            <a:r>
              <a:rPr lang="ru-RU" dirty="0" smtClean="0"/>
              <a:t>Такие разные и такие родные</a:t>
            </a:r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5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50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50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матрешки разные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996952"/>
            <a:ext cx="5096154" cy="3522687"/>
          </a:xfrm>
          <a:prstGeom prst="rect">
            <a:avLst/>
          </a:prstGeom>
        </p:spPr>
      </p:pic>
      <p:pic>
        <p:nvPicPr>
          <p:cNvPr id="4" name="Рисунок 3" descr="матрешки парами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8144" y="404663"/>
            <a:ext cx="2814811" cy="2528273"/>
          </a:xfrm>
          <a:prstGeom prst="rect">
            <a:avLst/>
          </a:prstGeom>
        </p:spPr>
      </p:pic>
      <p:pic>
        <p:nvPicPr>
          <p:cNvPr id="5" name="Рисунок 4" descr="матрешки по кругу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80112" y="3645024"/>
            <a:ext cx="3312368" cy="2484276"/>
          </a:xfrm>
          <a:prstGeom prst="rect">
            <a:avLst/>
          </a:prstGeom>
        </p:spPr>
      </p:pic>
      <p:pic>
        <p:nvPicPr>
          <p:cNvPr id="6" name="Рисунок 5" descr="полхов-майдан 2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5535" y="332656"/>
            <a:ext cx="2334979" cy="2304256"/>
          </a:xfrm>
          <a:prstGeom prst="rect">
            <a:avLst/>
          </a:prstGeo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5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5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5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40</Words>
  <Application>Microsoft Office PowerPoint</Application>
  <PresentationFormat>Экран (4:3)</PresentationFormat>
  <Paragraphs>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Матрешки – какие они?</vt:lpstr>
      <vt:lpstr>Слайд 2</vt:lpstr>
      <vt:lpstr>Слайд 3</vt:lpstr>
      <vt:lpstr>Слайд 4</vt:lpstr>
      <vt:lpstr>1. Вытачивание матрешки 2. Шлифование матрешки</vt:lpstr>
      <vt:lpstr>3. Нанесение грунтовки 4. Нанесение рисунка</vt:lpstr>
      <vt:lpstr>5. Роспись матрешки</vt:lpstr>
      <vt:lpstr>Такие разные и такие родные</vt:lpstr>
      <vt:lpstr>Слайд 9</vt:lpstr>
      <vt:lpstr>Спасибо 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Матрешки – какие они?</dc:title>
  <dc:creator>Вера</dc:creator>
  <cp:lastModifiedBy>Вера</cp:lastModifiedBy>
  <cp:revision>12</cp:revision>
  <dcterms:created xsi:type="dcterms:W3CDTF">2013-01-24T18:41:06Z</dcterms:created>
  <dcterms:modified xsi:type="dcterms:W3CDTF">2013-10-22T03:58:32Z</dcterms:modified>
</cp:coreProperties>
</file>