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1" r:id="rId5"/>
    <p:sldId id="263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A1E17-E258-454C-BEE4-F9713424EA10}">
          <p14:sldIdLst>
            <p14:sldId id="256"/>
            <p14:sldId id="266"/>
            <p14:sldId id="257"/>
          </p14:sldIdLst>
        </p14:section>
        <p14:section name="Раздел без заголовка" id="{B28742D6-8833-4C0B-8A89-82DDBA3CE2E7}">
          <p14:sldIdLst>
            <p14:sldId id="261"/>
            <p14:sldId id="263"/>
            <p14:sldId id="264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9.wdp"/><Relationship Id="rId18" Type="http://schemas.openxmlformats.org/officeDocument/2006/relationships/image" Target="../media/image6.png"/><Relationship Id="rId3" Type="http://schemas.microsoft.com/office/2007/relationships/hdphoto" Target="../media/hdphoto6.wdp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8.wdp"/><Relationship Id="rId24" Type="http://schemas.openxmlformats.org/officeDocument/2006/relationships/image" Target="../media/image2.jpeg"/><Relationship Id="rId5" Type="http://schemas.microsoft.com/office/2007/relationships/hdphoto" Target="../media/hdphoto7.wdp"/><Relationship Id="rId15" Type="http://schemas.microsoft.com/office/2007/relationships/hdphoto" Target="../media/hdphoto3.wdp"/><Relationship Id="rId23" Type="http://schemas.microsoft.com/office/2007/relationships/hdphoto" Target="../media/hdphoto11.wdp"/><Relationship Id="rId10" Type="http://schemas.openxmlformats.org/officeDocument/2006/relationships/image" Target="../media/image10.png"/><Relationship Id="rId19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2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652" y="5530994"/>
            <a:ext cx="1691680" cy="1256263"/>
          </a:xfrm>
          <a:prstGeom prst="rect">
            <a:avLst/>
          </a:prstGeom>
        </p:spPr>
      </p:pic>
      <p:pic>
        <p:nvPicPr>
          <p:cNvPr id="7" name="Рисунок 6" descr="заяц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0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08" y="2253669"/>
            <a:ext cx="1946355" cy="1512168"/>
          </a:xfrm>
          <a:prstGeom prst="rect">
            <a:avLst/>
          </a:prstGeom>
        </p:spPr>
      </p:pic>
      <p:pic>
        <p:nvPicPr>
          <p:cNvPr id="9" name="Рисунок 8" descr="медведь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966" y="1750285"/>
            <a:ext cx="4320480" cy="3650061"/>
          </a:xfrm>
          <a:prstGeom prst="rect">
            <a:avLst/>
          </a:prstGeom>
        </p:spPr>
      </p:pic>
      <p:pic>
        <p:nvPicPr>
          <p:cNvPr id="12" name="Рисунок 11" descr="рысь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405" y="4581128"/>
            <a:ext cx="2087595" cy="2016224"/>
          </a:xfrm>
          <a:prstGeom prst="rect">
            <a:avLst/>
          </a:prstGeom>
        </p:spPr>
      </p:pic>
      <p:pic>
        <p:nvPicPr>
          <p:cNvPr id="14" name="Рисунок 13" descr="кролик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257" y="5554810"/>
            <a:ext cx="1596008" cy="1197006"/>
          </a:xfrm>
          <a:prstGeom prst="rect">
            <a:avLst/>
          </a:prstGeom>
        </p:spPr>
      </p:pic>
      <p:pic>
        <p:nvPicPr>
          <p:cNvPr id="8" name="Рисунок 7" descr="кабан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680" y="2921781"/>
            <a:ext cx="3096344" cy="25458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0882" y="692696"/>
            <a:ext cx="68407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ЗООПАРК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5192" l="935" r="100000">
                        <a14:backgroundMark x1="43925" y1="94231" x2="50467" y2="99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43408"/>
            <a:ext cx="2808312" cy="272957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Рисунок 4" descr="белка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22" l="0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2" y="0"/>
            <a:ext cx="1589162" cy="1496991"/>
          </a:xfrm>
          <a:prstGeom prst="rect">
            <a:avLst/>
          </a:prstGeom>
        </p:spPr>
      </p:pic>
      <p:pic>
        <p:nvPicPr>
          <p:cNvPr id="7" name="Рисунок 6" descr="заяц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10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3935" y="2072915"/>
            <a:ext cx="1946355" cy="1512168"/>
          </a:xfrm>
          <a:prstGeom prst="rect">
            <a:avLst/>
          </a:prstGeom>
        </p:spPr>
      </p:pic>
      <p:pic>
        <p:nvPicPr>
          <p:cNvPr id="9" name="Рисунок 8" descr="медведь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3207939"/>
            <a:ext cx="4320480" cy="3650061"/>
          </a:xfrm>
          <a:prstGeom prst="rect">
            <a:avLst/>
          </a:prstGeom>
        </p:spPr>
      </p:pic>
      <p:pic>
        <p:nvPicPr>
          <p:cNvPr id="10" name="Рисунок 9" descr="лиса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5688" y="0"/>
            <a:ext cx="2808312" cy="2106234"/>
          </a:xfrm>
          <a:prstGeom prst="rect">
            <a:avLst/>
          </a:prstGeom>
        </p:spPr>
      </p:pic>
      <p:pic>
        <p:nvPicPr>
          <p:cNvPr id="11" name="Рисунок 10" descr="лось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89" b="96350" l="2344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629" y="2060848"/>
            <a:ext cx="2493371" cy="2668686"/>
          </a:xfrm>
          <a:prstGeom prst="rect">
            <a:avLst/>
          </a:prstGeom>
        </p:spPr>
      </p:pic>
      <p:pic>
        <p:nvPicPr>
          <p:cNvPr id="12" name="Рисунок 11" descr="рысь.jp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35" b="89381" l="0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405" y="4581128"/>
            <a:ext cx="2087595" cy="2016224"/>
          </a:xfrm>
          <a:prstGeom prst="rect">
            <a:avLst/>
          </a:prstGeom>
        </p:spPr>
      </p:pic>
      <p:pic>
        <p:nvPicPr>
          <p:cNvPr id="13" name="Рисунок 12" descr="кошка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163503"/>
            <a:ext cx="1419225" cy="14192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кролик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0308" y="5038778"/>
            <a:ext cx="1596008" cy="1197006"/>
          </a:xfrm>
          <a:prstGeom prst="rect">
            <a:avLst/>
          </a:prstGeom>
        </p:spPr>
      </p:pic>
      <p:pic>
        <p:nvPicPr>
          <p:cNvPr id="8" name="Рисунок 7" descr="кабан.jpg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92896"/>
            <a:ext cx="3096344" cy="25458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89381" l="8130" r="89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97" y="1892162"/>
            <a:ext cx="2401666" cy="18736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3" y="5038778"/>
            <a:ext cx="1700386" cy="14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1171575" cy="1171575"/>
          </a:xfr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3" y="5520238"/>
            <a:ext cx="936104" cy="1027603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157192"/>
            <a:ext cx="1238250" cy="1038225"/>
          </a:xfrm>
          <a:prstGeom prst="rect">
            <a:avLst/>
          </a:prstGeom>
        </p:spPr>
      </p:pic>
      <p:pic>
        <p:nvPicPr>
          <p:cNvPr id="8" name="Рисунок 7" descr="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38414"/>
            <a:ext cx="1152128" cy="1152128"/>
          </a:xfrm>
          <a:prstGeom prst="rect">
            <a:avLst/>
          </a:prstGeom>
        </p:spPr>
      </p:pic>
      <p:pic>
        <p:nvPicPr>
          <p:cNvPr id="9" name="Рисунок 8" descr="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244565"/>
            <a:ext cx="792088" cy="1009912"/>
          </a:xfrm>
          <a:prstGeom prst="rect">
            <a:avLst/>
          </a:prstGeom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5085184"/>
            <a:ext cx="1238250" cy="1238250"/>
          </a:xfrm>
          <a:prstGeom prst="rect">
            <a:avLst/>
          </a:prstGeom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861048"/>
            <a:ext cx="1143000" cy="1143000"/>
          </a:xfrm>
          <a:prstGeom prst="rect">
            <a:avLst/>
          </a:prstGeom>
        </p:spPr>
      </p:pic>
      <p:pic>
        <p:nvPicPr>
          <p:cNvPr id="14" name="Рисунок 13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2420888"/>
            <a:ext cx="1224136" cy="1744746"/>
          </a:xfrm>
          <a:prstGeom prst="rect">
            <a:avLst/>
          </a:prstGeom>
        </p:spPr>
      </p:pic>
      <p:pic>
        <p:nvPicPr>
          <p:cNvPr id="15" name="Рисунок 14" descr="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2132856"/>
            <a:ext cx="97155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2414E-6 L -0.00781 -0.49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2728 L -0.73039 -0.19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1226 L -0.53941 -0.66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2.0259E-6 L -0.02847 -0.610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0301 L 0.07882 -0.391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3.23774E-7 L -0.01961 -0.631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7077E-6 L 0.4441 -0.625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7262E-6 L -0.01528 -0.450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062 0.0407 L 0.61823 -0.263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99 0.00948 L 0.22257 0.009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440" y="2708920"/>
            <a:ext cx="40325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0" y="5085184"/>
            <a:ext cx="3275856" cy="1490464"/>
          </a:xfrm>
          <a:prstGeom prst="triangle">
            <a:avLst>
              <a:gd name="adj" fmla="val 521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15" y="5445224"/>
            <a:ext cx="1087566" cy="1130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25651" y="501592"/>
            <a:ext cx="731480" cy="926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7312" y="332655"/>
            <a:ext cx="2042572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72215" y="2276871"/>
            <a:ext cx="2003425" cy="18341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7349344" y="4430938"/>
            <a:ext cx="1471766" cy="216024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39" y="5132674"/>
            <a:ext cx="1019175" cy="990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37282" y="5519570"/>
            <a:ext cx="2566592" cy="1207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94" y="5519570"/>
            <a:ext cx="1114425" cy="107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26" y="2982643"/>
            <a:ext cx="2031041" cy="14482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51" y="501592"/>
            <a:ext cx="919162" cy="9858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27" y="2541481"/>
            <a:ext cx="1219200" cy="130492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6" y="707132"/>
            <a:ext cx="1448970" cy="1195261"/>
          </a:xfrm>
        </p:spPr>
      </p:pic>
    </p:spTree>
    <p:extLst>
      <p:ext uri="{BB962C8B-B14F-4D97-AF65-F5344CB8AC3E}">
        <p14:creationId xmlns:p14="http://schemas.microsoft.com/office/powerpoint/2010/main" val="2371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93099" y="4966930"/>
            <a:ext cx="40325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0" y="5085184"/>
            <a:ext cx="3275856" cy="1490464"/>
          </a:xfrm>
          <a:prstGeom prst="triangle">
            <a:avLst>
              <a:gd name="adj" fmla="val 521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65171" y="424569"/>
            <a:ext cx="731480" cy="926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5214" y="2481536"/>
            <a:ext cx="2042572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213443"/>
            <a:ext cx="2003425" cy="18341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7349344" y="4430938"/>
            <a:ext cx="1471766" cy="216024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3422" y="269477"/>
            <a:ext cx="2566592" cy="1207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03" y="2915757"/>
            <a:ext cx="1448970" cy="1195261"/>
          </a:xfrm>
        </p:spPr>
      </p:pic>
      <p:sp>
        <p:nvSpPr>
          <p:cNvPr id="5" name="Овал 4"/>
          <p:cNvSpPr/>
          <p:nvPr/>
        </p:nvSpPr>
        <p:spPr>
          <a:xfrm>
            <a:off x="2993099" y="4966930"/>
            <a:ext cx="40325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0" y="5085184"/>
            <a:ext cx="3275856" cy="1490464"/>
          </a:xfrm>
          <a:prstGeom prst="triangle">
            <a:avLst>
              <a:gd name="adj" fmla="val 521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15" y="5445224"/>
            <a:ext cx="1087566" cy="1130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65171" y="424569"/>
            <a:ext cx="731480" cy="9266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5214" y="2481536"/>
            <a:ext cx="2042572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213443"/>
            <a:ext cx="2003425" cy="18341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7349344" y="4430938"/>
            <a:ext cx="1471766" cy="216024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39" y="5132674"/>
            <a:ext cx="1019175" cy="990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23422" y="269477"/>
            <a:ext cx="2566592" cy="1207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06" y="334081"/>
            <a:ext cx="1114425" cy="107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83" y="5142883"/>
            <a:ext cx="2031041" cy="14482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1" y="424569"/>
            <a:ext cx="919162" cy="9858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8" y="478053"/>
            <a:ext cx="12192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968552" cy="4798686"/>
          </a:xfrm>
        </p:spPr>
      </p:pic>
    </p:spTree>
    <p:extLst>
      <p:ext uri="{BB962C8B-B14F-4D97-AF65-F5344CB8AC3E}">
        <p14:creationId xmlns:p14="http://schemas.microsoft.com/office/powerpoint/2010/main" val="27344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5312"/>
            <a:ext cx="6264696" cy="5204516"/>
          </a:xfrm>
        </p:spPr>
      </p:pic>
    </p:spTree>
    <p:extLst>
      <p:ext uri="{BB962C8B-B14F-4D97-AF65-F5344CB8AC3E}">
        <p14:creationId xmlns:p14="http://schemas.microsoft.com/office/powerpoint/2010/main" val="996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02273"/>
            <a:ext cx="4680520" cy="4549291"/>
          </a:xfrm>
        </p:spPr>
      </p:pic>
    </p:spTree>
    <p:extLst>
      <p:ext uri="{BB962C8B-B14F-4D97-AF65-F5344CB8AC3E}">
        <p14:creationId xmlns:p14="http://schemas.microsoft.com/office/powerpoint/2010/main" val="3706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РЫСЬ</vt:lpstr>
      <vt:lpstr>ЁЖ</vt:lpstr>
      <vt:lpstr>ВОЛК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2012-10-10T06:25:28Z</dcterms:created>
  <dcterms:modified xsi:type="dcterms:W3CDTF">2013-10-29T03:53:06Z</dcterms:modified>
</cp:coreProperties>
</file>