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3" r:id="rId9"/>
    <p:sldId id="265" r:id="rId10"/>
    <p:sldId id="266" r:id="rId11"/>
    <p:sldId id="268" r:id="rId12"/>
    <p:sldId id="269" r:id="rId13"/>
    <p:sldId id="270" r:id="rId14"/>
    <p:sldId id="271" r:id="rId15"/>
    <p:sldId id="276" r:id="rId16"/>
    <p:sldId id="277" r:id="rId17"/>
    <p:sldId id="275" r:id="rId18"/>
    <p:sldId id="278" r:id="rId19"/>
    <p:sldId id="279" r:id="rId20"/>
    <p:sldId id="274" r:id="rId21"/>
    <p:sldId id="280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6101-7838-468B-B920-058D0182D086}" type="datetimeFigureOut">
              <a:rPr lang="ru-RU" smtClean="0"/>
              <a:t>25.02.2013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9200-BC16-4785-A1B9-484FD2856B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70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6101-7838-468B-B920-058D0182D086}" type="datetimeFigureOut">
              <a:rPr lang="ru-RU" smtClean="0"/>
              <a:t>25.02.2013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9200-BC16-4785-A1B9-484FD2856B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856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6101-7838-468B-B920-058D0182D086}" type="datetimeFigureOut">
              <a:rPr lang="ru-RU" smtClean="0"/>
              <a:t>25.02.2013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9200-BC16-4785-A1B9-484FD2856B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001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6101-7838-468B-B920-058D0182D086}" type="datetimeFigureOut">
              <a:rPr lang="ru-RU" smtClean="0"/>
              <a:t>25.02.2013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9200-BC16-4785-A1B9-484FD2856B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87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6101-7838-468B-B920-058D0182D086}" type="datetimeFigureOut">
              <a:rPr lang="ru-RU" smtClean="0"/>
              <a:t>25.02.2013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9200-BC16-4785-A1B9-484FD2856B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03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6101-7838-468B-B920-058D0182D086}" type="datetimeFigureOut">
              <a:rPr lang="ru-RU" smtClean="0"/>
              <a:t>25.02.2013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9200-BC16-4785-A1B9-484FD2856B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01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6101-7838-468B-B920-058D0182D086}" type="datetimeFigureOut">
              <a:rPr lang="ru-RU" smtClean="0"/>
              <a:t>25.02.2013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9200-BC16-4785-A1B9-484FD2856B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814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6101-7838-468B-B920-058D0182D086}" type="datetimeFigureOut">
              <a:rPr lang="ru-RU" smtClean="0"/>
              <a:t>25.02.2013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9200-BC16-4785-A1B9-484FD2856B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936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6101-7838-468B-B920-058D0182D086}" type="datetimeFigureOut">
              <a:rPr lang="ru-RU" smtClean="0"/>
              <a:t>25.02.2013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9200-BC16-4785-A1B9-484FD2856B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982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6101-7838-468B-B920-058D0182D086}" type="datetimeFigureOut">
              <a:rPr lang="ru-RU" smtClean="0"/>
              <a:t>25.02.2013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9200-BC16-4785-A1B9-484FD2856B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405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A6101-7838-468B-B920-058D0182D086}" type="datetimeFigureOut">
              <a:rPr lang="ru-RU" smtClean="0"/>
              <a:t>25.02.2013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E9200-BC16-4785-A1B9-484FD2856B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5771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A6101-7838-468B-B920-058D0182D086}" type="datetimeFigureOut">
              <a:rPr lang="ru-RU" smtClean="0"/>
              <a:t>25.02.2013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E9200-BC16-4785-A1B9-484FD2856B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272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6624736"/>
          </a:xfrm>
          <a:ln>
            <a:solidFill>
              <a:srgbClr val="0070C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Пока живу – Тебе молюсь,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Тебя люблю     - дышу Тобой.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Когда умру – с Тобой сольюсь,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звёзды с утренней зарёй.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Хочу, чтоб жизнь моя была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Тебе немолчная хвала.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Тебя за полночь и зарю, 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жизнь и смерть Благодарю!</a:t>
            </a:r>
            <a:br>
              <a:rPr 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7664" y="4293096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75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08978" cy="6606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96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710736" cy="66247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православных храмах Причастие – это особое действие, которое ведёт людей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 Христу, 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совершающееся учениками апостолов – священниками -  во время божественной </a:t>
            </a:r>
            <a:r>
              <a:rPr lang="ru-RU" sz="7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литургии</a:t>
            </a: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911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79"/>
            <a:ext cx="8880987" cy="6660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829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628"/>
            <a:ext cx="8856984" cy="664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4325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634"/>
            <a:ext cx="8784976" cy="6588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45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8736971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833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12968" cy="64087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Просфора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3"/>
            <a:ext cx="5040560" cy="62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0067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800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07" y="116632"/>
            <a:ext cx="9012493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684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9" y="116632"/>
            <a:ext cx="8880987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073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6624735"/>
          </a:xfr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2241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  <a:p>
            <a:pPr marL="0" indent="0" algn="ctr">
              <a:buNone/>
            </a:pPr>
            <a:endParaRPr lang="ru-RU" sz="4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4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704" y="2035175"/>
            <a:ext cx="5488592" cy="3925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6899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856984" cy="662473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Тема урока:</a:t>
            </a:r>
            <a:b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«Таинство причастия»</a:t>
            </a:r>
            <a:b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509120"/>
            <a:ext cx="6400800" cy="1800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05678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1"/>
            <a:ext cx="8568951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07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6632"/>
            <a:ext cx="8928992" cy="66247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Главные вопросы урока: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Как Христос передал себя ученикам?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такое Причастие?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такое литургия?</a:t>
            </a:r>
          </a:p>
          <a:p>
            <a:pPr marL="0" indent="0">
              <a:buNone/>
            </a:pPr>
            <a:endParaRPr lang="ru-RU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36912"/>
            <a:ext cx="806489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8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0628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46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951" y="116632"/>
            <a:ext cx="8938089" cy="659705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Тайная вечеря</a:t>
            </a:r>
            <a:br>
              <a:rPr lang="ru-RU" sz="4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900" dirty="0"/>
              <a:t/>
            </a:r>
            <a:br>
              <a:rPr lang="ru-RU" sz="4900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12968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03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662473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9" y="260648"/>
            <a:ext cx="8715670" cy="644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439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6631"/>
            <a:ext cx="8880986" cy="6660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318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6632"/>
            <a:ext cx="8808979" cy="660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69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59</Words>
  <Application>Microsoft Office PowerPoint</Application>
  <PresentationFormat>Экран (4:3)</PresentationFormat>
  <Paragraphs>10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Пока живу – Тебе молюсь, Тебя люблю     - дышу Тобой. Когда умру – с Тобой сольюсь, Как звёзды с утренней зарёй. Хочу, чтоб жизнь моя была Тебе немолчная хвала. Тебя за полночь и зарю,  За жизнь и смерть Благодарю! </vt:lpstr>
      <vt:lpstr>Презентация PowerPoint</vt:lpstr>
      <vt:lpstr>Тема урока: «Таинство причастия»      </vt:lpstr>
      <vt:lpstr>Презентация PowerPoint</vt:lpstr>
      <vt:lpstr>Презентация PowerPoint</vt:lpstr>
      <vt:lpstr>Тайная вечеря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В православных храмах Причастие – это особое действие, которое ведёт людей ко Христу, совершающееся учениками апостолов – священниками -  во время божественной литургии.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Просфора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Пока живу – Тебе молюсь, Тебя люблю     - дышу Тобой. Когда умру – с Тобой сольюсь, Как звёзды с утренней зарёй. Хочу, чтоб жизнь моя была Тебе немолчная хвала. Тебя за полночь и зарю,  За жизнь и смерть Благодарю!</dc:title>
  <dc:creator>Ольга Уварова</dc:creator>
  <cp:lastModifiedBy>Ольга Уварова</cp:lastModifiedBy>
  <cp:revision>15</cp:revision>
  <dcterms:created xsi:type="dcterms:W3CDTF">2013-02-24T18:31:47Z</dcterms:created>
  <dcterms:modified xsi:type="dcterms:W3CDTF">2013-02-25T17:47:24Z</dcterms:modified>
</cp:coreProperties>
</file>