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3"/>
  </p:notesMasterIdLst>
  <p:sldIdLst>
    <p:sldId id="256" r:id="rId2"/>
    <p:sldId id="287" r:id="rId3"/>
    <p:sldId id="289" r:id="rId4"/>
    <p:sldId id="290" r:id="rId5"/>
    <p:sldId id="291" r:id="rId6"/>
    <p:sldId id="261" r:id="rId7"/>
    <p:sldId id="262" r:id="rId8"/>
    <p:sldId id="263" r:id="rId9"/>
    <p:sldId id="264" r:id="rId10"/>
    <p:sldId id="265" r:id="rId11"/>
    <p:sldId id="293" r:id="rId12"/>
    <p:sldId id="267" r:id="rId13"/>
    <p:sldId id="288" r:id="rId14"/>
    <p:sldId id="292" r:id="rId15"/>
    <p:sldId id="294" r:id="rId16"/>
    <p:sldId id="299" r:id="rId17"/>
    <p:sldId id="302" r:id="rId18"/>
    <p:sldId id="303" r:id="rId19"/>
    <p:sldId id="304" r:id="rId20"/>
    <p:sldId id="305" r:id="rId21"/>
    <p:sldId id="307" r:id="rId22"/>
    <p:sldId id="306" r:id="rId23"/>
    <p:sldId id="308" r:id="rId24"/>
    <p:sldId id="310" r:id="rId25"/>
    <p:sldId id="311" r:id="rId26"/>
    <p:sldId id="312" r:id="rId27"/>
    <p:sldId id="313" r:id="rId28"/>
    <p:sldId id="315" r:id="rId29"/>
    <p:sldId id="314" r:id="rId30"/>
    <p:sldId id="316" r:id="rId31"/>
    <p:sldId id="26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94019-D805-4236-B8DC-0D0DF899E71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BE481-054F-410C-9160-826E82ABF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4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BE481-054F-410C-9160-826E82ABF0D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D61-14C2-4DBF-9802-17B77D0DF8CC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68860F-9AF1-4EDF-9F50-2656DDDD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D61-14C2-4DBF-9802-17B77D0DF8CC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860F-9AF1-4EDF-9F50-2656DDDD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D61-14C2-4DBF-9802-17B77D0DF8CC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860F-9AF1-4EDF-9F50-2656DDDD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D61-14C2-4DBF-9802-17B77D0DF8CC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68860F-9AF1-4EDF-9F50-2656DDDD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D61-14C2-4DBF-9802-17B77D0DF8CC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860F-9AF1-4EDF-9F50-2656DDDDF8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D61-14C2-4DBF-9802-17B77D0DF8CC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860F-9AF1-4EDF-9F50-2656DDDD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D61-14C2-4DBF-9802-17B77D0DF8CC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68860F-9AF1-4EDF-9F50-2656DDDDF8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D61-14C2-4DBF-9802-17B77D0DF8CC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860F-9AF1-4EDF-9F50-2656DDDD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D61-14C2-4DBF-9802-17B77D0DF8CC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860F-9AF1-4EDF-9F50-2656DDDD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D61-14C2-4DBF-9802-17B77D0DF8CC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860F-9AF1-4EDF-9F50-2656DDDD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D61-14C2-4DBF-9802-17B77D0DF8CC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860F-9AF1-4EDF-9F50-2656DDDDF8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917D61-14C2-4DBF-9802-17B77D0DF8CC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68860F-9AF1-4EDF-9F50-2656DDDDF8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857232"/>
            <a:ext cx="7500990" cy="2000264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ТЕМА: Дифференциация букв «Ш» и «Щ» в словах, </a:t>
            </a: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словосочетаниях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 descr="http://im2-tub-ru.yandex.net/i?id=405204731-2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143248"/>
            <a:ext cx="5214974" cy="3453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horumka.ru/_fr/154/346826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2868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634442" cy="271464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коготочки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кошкиной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дочки на лапках 	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коготочки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	Ты их прятать не спеши,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	Пусть посмотрят малыши!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Ш-ш-ш-ш-ш-ш-ш-ш-ш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074.radikal.ru/0908/69/31e1d54846e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3286124"/>
            <a:ext cx="67866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ака с косточко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07196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phorumka.ru/_fr/154/103332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785794"/>
            <a:ext cx="492922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58246" cy="5857916"/>
          </a:xfrm>
        </p:spPr>
        <p:txBody>
          <a:bodyPr>
            <a:noAutofit/>
          </a:bodyPr>
          <a:lstStyle/>
          <a:p>
            <a:pPr algn="ctr"/>
            <a:r>
              <a:rPr lang="ru-RU" sz="20000" b="1" dirty="0" smtClean="0">
                <a:latin typeface="Times New Roman" pitchFamily="18" charset="0"/>
                <a:cs typeface="Times New Roman" pitchFamily="18" charset="0"/>
              </a:rPr>
              <a:t>Ш-Щ</a:t>
            </a:r>
            <a:endParaRPr lang="ru-RU" sz="20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согласные, шипящие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43050"/>
            <a:ext cx="5286412" cy="4357718"/>
          </a:xfrm>
        </p:spPr>
        <p:txBody>
          <a:bodyPr/>
          <a:lstStyle/>
          <a:p>
            <a:pPr algn="ctr"/>
            <a:endParaRPr lang="ru-RU" sz="4000" dirty="0"/>
          </a:p>
        </p:txBody>
      </p:sp>
      <p:pic>
        <p:nvPicPr>
          <p:cNvPr id="4" name="Рисунок 3" descr="http://img1.liveinternet.ru/images/attach/c/3/76/854/76854411_64892468_muyshonok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214974" cy="433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Артикуляционная  гимнастика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4-tub-ru.yandex.net/i?id=82988518-17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43050"/>
            <a:ext cx="1928826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244961154-04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2000264" cy="17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173487412-24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643050"/>
            <a:ext cx="2071702" cy="17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159958658-70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43050"/>
            <a:ext cx="2169483" cy="17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0-tub-ru.yandex.net/i?id=5913200-48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3571876"/>
            <a:ext cx="542928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57200"/>
            <a:ext cx="7920062" cy="2400296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Ш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всегда твердый, глухой,   согласный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          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всегда твердый,  звонкий,   согласный.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7-tub-ru.yandex.net/i?id=44663894-55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3071810"/>
            <a:ext cx="57864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упражнение №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«Конструирование из шнурка строчных букв, а из счетных палочек печатных».</a:t>
            </a:r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6-tub-ru.yandex.net/i?id=551797692-51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-ru.yandex.net/i?id=302130249-28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316514003-46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143512"/>
            <a:ext cx="1857388" cy="150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328614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упражнение № 2 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Шифровальщик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14,29,26,28        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27,21,12,1         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 27, 6, 12,1        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19,21,26, 1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im8-tub-ru.yandex.net/i?id=66149608-38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00504"/>
            <a:ext cx="3929090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00948" cy="2571768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14,29,26,28         мышь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27,21,12,1          щука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27, 6, 12,1          щека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19,21,26,1          суша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i1.imgbb.ru/img6/6/3/1/631ec85a8e5af498c4277b941416d9e4_h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1736" y="2928934"/>
            <a:ext cx="3786214" cy="379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4"/>
            <a:ext cx="7429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Цель общая: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зрительного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гнозиса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праксиса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  <p:pic>
        <p:nvPicPr>
          <p:cNvPr id="4" name="Рисунок 3" descr="http://im3-tub-ru.yandex.net/i?id=66479149-36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3116"/>
            <a:ext cx="4500594" cy="428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«Ладонь-кулак».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5-tub-ru.yandex.net/i?id=249391131-37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785926"/>
            <a:ext cx="6429420" cy="449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429552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Упражнение  №3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Расшифровать слова :Ш – круг, Щ– квадрат</a:t>
            </a:r>
            <a:r>
              <a:rPr lang="ru-RU" sz="31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УКА,         _ИТ,         _АВЕЛЬ,         _ЕНОК,    ВЕ _Ь,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     _АР,     _ЕТКА,      _ИШКА,       _АЛИТЬ,     _АЛЬ,           _ ЕЛЕСТ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0-tub-ru.yandex.net/i?id=43731332-32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356" y="3786190"/>
            <a:ext cx="49292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4337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УКА,      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ИТ,      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АВЕЛЬ,      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ЕНОК, 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ЕЩЬ,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АР,  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ЕТКА,   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ИШКА,    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АЛИТЬ,  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АЛЬ,        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ЕЛЕСТ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6-tub-ru.yandex.net/i?id=134138349-43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0232" y="3571876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572560" cy="2143140"/>
          </a:xfrm>
        </p:spPr>
        <p:txBody>
          <a:bodyPr numCol="2"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ШАЛЬ, ШЕЛЕСТ    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ШИШКА, ШАР, ШАЛИТЬ,                ЩЕНОК, ЩЕТКА,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ЩУКА, ВЕЩЬ,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ЩИТ, ЩАВЕЛЬ</a:t>
            </a:r>
          </a:p>
        </p:txBody>
      </p:sp>
      <p:pic>
        <p:nvPicPr>
          <p:cNvPr id="4" name="Содержимое 3" descr="http://im5-tub-ru.yandex.net/i?id=240745912-02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8860" y="3429000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57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Упражнение №4 «Посмотри и запомни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Щека- щука;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мышка-мишка;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Тишка -шишка;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шутка- щетка;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каша-чаша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ecuacel.net/archivos/400/joseka_127967482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14752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4002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щука, мишка, шишка, щётка, чаша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6-tub-ru.yandex.net/i?id=134138349-43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8860" y="3286124"/>
            <a:ext cx="3857652" cy="30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Динамическая пауза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обака с косточко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450059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8604"/>
            <a:ext cx="8686800" cy="271464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Упражнение  №5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«Переплетенные линии»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Щ Е Н О К,   М Ы Ш К А,   Щ У К А ,    К О Ш К  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3  2  1  4  5     5  3   1   2  4     3  1  4  2       3  2   4   5  1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im3-tub-ru.yandex.net/i?id=371114502-71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357562"/>
            <a:ext cx="36433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859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Щ Е Н О К,   М Ы Ш К А,   Щ У К А ,    К О Ш К  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1  2  3  4  5    1   2   3   4  5     1  2  3  4       1  2  3  4  5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1.imgbb.ru/img6/6/3/1/631ec85a8e5af498c4277b941416d9e4_h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2643182"/>
            <a:ext cx="4429156" cy="402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2885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Упражнение №6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370431"/>
            <a:ext cx="70009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красивая                    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_и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добрая                   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ча_ка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игривый                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бабу_ка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вкусные                 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_енок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im5-tub-ru.yandex.net/i?id=66494209-42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876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901014" cy="42862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Задачи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Логопедические: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.Формировать умение соотносить звук с буквой;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.Учить сравнивать буквы по словесным       описаниям их элементов;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.Развивать  оптико-пространственные      представления;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.Научить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дифференциацировать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звуки  Ж,Ш в устной и письменной речи;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Развивать у детей навыки слогового анализа, зрительное восприятие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.Развивать  умения согласовывать слова в словосочетаниях                                                                           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4-tub-ru.yandex.net/i?id=150283512-68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572008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2885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красивая чашка,  добрая бабушка,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игривый щенок, вкусные щи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g1.liveinternet.ru/images/attach/c/3/76/854/76854411_64892468_muyshonok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2857496"/>
            <a:ext cx="50006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елый Микки Мау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7867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358114" cy="328614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               Задачи  Психологические: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.Создание положительного настроя на работу;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.Активизация мыслительной деятельности;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.Формирование элементов самоконтроля и контроля за другими участниками</a:t>
            </a:r>
            <a:r>
              <a:rPr lang="ru-RU" sz="2700" i="1" dirty="0" smtClean="0"/>
              <a:t>.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endParaRPr lang="ru-RU" sz="2700" b="1" i="1" dirty="0"/>
          </a:p>
        </p:txBody>
      </p:sp>
      <p:pic>
        <p:nvPicPr>
          <p:cNvPr id="3" name="Рисунок 2" descr="http://im3-tub-ru.yandex.net/i?id=226294638-01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786190"/>
            <a:ext cx="57150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86742" cy="30003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</a:t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компьютер, приложение 1 (шифр на каждого ребёнка), тетради, ручки, карандаш, синие шнурки (на каждого ребёнка), индивидуальные карточки с планом для оценивания, маршрутный лист( на каждого ребенка)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3" name="Рисунок 2" descr="http://www.disneyme.com/DisneyChannel/Arabic/downloads/download/mickeypluto_800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429000"/>
            <a:ext cx="6072230" cy="31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llustrators.ru/illustrations/380134_original.jpg?132092795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5.nnm.ru/a/8/9/6/0/3825f4f19f0c7f606f56d06ba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532</TotalTime>
  <Words>98</Words>
  <Application>Microsoft Office PowerPoint</Application>
  <PresentationFormat>Экран (4:3)</PresentationFormat>
  <Paragraphs>33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ТЕМА: Дифференциация букв «Ш» и «Щ» в словах, словосочетаниях.</vt:lpstr>
      <vt:lpstr>Презентация PowerPoint</vt:lpstr>
      <vt:lpstr>                        Задачи  Логопедические: 1.Формировать умение соотносить звук с буквой; 2.Учить сравнивать буквы по словесным       описаниям их элементов; 3.Развивать  оптико-пространственные      представления; 4.Научить дифференциацировать звуки  Ж,Ш в устной и письменной речи; 5.Развивать у детей навыки слогового анализа, зрительное восприятие 6.Развивать  умения согласовывать слова в словосочетаниях                                                                             </vt:lpstr>
      <vt:lpstr>                                 Задачи  Психологические:  1.Создание положительного настроя на работу; 2.Активизация мыслительной деятельности; 3.Формирование элементов самоконтроля и контроля за другими участниками. </vt:lpstr>
      <vt:lpstr>                                                Оборудование  компьютер, приложение 1 (шифр на каждого ребёнка), тетради, ручки, карандаш, синие шнурки (на каждого ребёнка), индивидуальные карточки с планом для оценивания, маршрутный лист( на каждого ребенка)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                “коготочки”  У кошкиной дочки на лапках  коготочки.  Ты их прятать не спеши,  Пусть посмотрят малыши!  Ш-ш-ш-ш-ш-ш-ш-ш-ш.  </vt:lpstr>
      <vt:lpstr>Презентация PowerPoint</vt:lpstr>
      <vt:lpstr>Ш-Щ</vt:lpstr>
      <vt:lpstr>           Ответ: согласные, шипящие </vt:lpstr>
      <vt:lpstr>       Артикуляционная  гимнастика </vt:lpstr>
      <vt:lpstr>Звук Ш - всегда твердый, глухой,   согласный.             Звук Щ - всегда твердый,  звонкий,   согласный.</vt:lpstr>
      <vt:lpstr> упражнение № 1 «Конструирование из шнурка строчных букв, а из счетных палочек печатных».</vt:lpstr>
      <vt:lpstr> упражнение № 2  «Шифровальщик»  1. 14,29,26,28          2.  27,21,12,1           3.  27, 6, 12,1          4. 19,21,26, 1           </vt:lpstr>
      <vt:lpstr>  1.14,29,26,28         мышь   2. 27,21,12,1          щука   3. 27, 6, 12,1          щека   4. 19,21,26,1          суша</vt:lpstr>
      <vt:lpstr>«Ладонь-кулак».</vt:lpstr>
      <vt:lpstr>                                                              Упражнение  №3   Расшифровать слова :Ш – круг, Щ– квадрат   _УКА,         _ИТ,         _АВЕЛЬ,         _ЕНОК,    ВЕ _Ь,      _АР,     _ЕТКА,      _ИШКА,       _АЛИТЬ,     _АЛЬ,           _ ЕЛЕСТ </vt:lpstr>
      <vt:lpstr>ЩУКА,         ЩИТ,         ЩАВЕЛЬ,         ЩЕНОК,    ВЕЩЬ,    ШАР,     ЩЕТКА,      ШИШКА,       ШАЛИТЬ,     ШАЛЬ,           ШЕЛЕСТ </vt:lpstr>
      <vt:lpstr>ШАЛЬ, ШЕЛЕСТ      ШИШКА, ШАР, ШАЛИТЬ,                ЩЕНОК, ЩЕТКА,  ЩУКА, ВЕЩЬ, ЩИТ, ЩАВЕЛЬ</vt:lpstr>
      <vt:lpstr> Упражнение №4 «Посмотри и запомни»    Щека- щука;  мышка-мишка;  Тишка -шишка;  шутка- щетка;  каша-чаша </vt:lpstr>
      <vt:lpstr> щука, мишка, шишка, щётка, чаша</vt:lpstr>
      <vt:lpstr>Динамическая пауза</vt:lpstr>
      <vt:lpstr>                                                                   Упражнение  №5                       «Переплетенные линии»    Щ Е Н О К,   М Ы Ш К А,   Щ У К А ,    К О Ш К  А   3  2  1  4  5     5  3   1   2  4     3  1  4  2       3  2   4   5  1 </vt:lpstr>
      <vt:lpstr>     Щ Е Н О К,   М Ы Ш К А,   Щ У К А ,    К О Ш К  А     1  2  3  4  5    1   2   3   4  5     1  2  3  4       1  2  3  4  5</vt:lpstr>
      <vt:lpstr>Упражнение №6  </vt:lpstr>
      <vt:lpstr>красивая чашка,  добрая бабушка,   игривый щенок, вкусные щи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Дифференциация букв «Ш» и «Щ» в словах, словосочетаниях.</dc:title>
  <dc:creator>Admin</dc:creator>
  <cp:lastModifiedBy>MaxEd</cp:lastModifiedBy>
  <cp:revision>60</cp:revision>
  <dcterms:created xsi:type="dcterms:W3CDTF">2013-02-13T14:04:58Z</dcterms:created>
  <dcterms:modified xsi:type="dcterms:W3CDTF">2013-02-15T12:04:38Z</dcterms:modified>
</cp:coreProperties>
</file>