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AD2D"/>
    <a:srgbClr val="ED9513"/>
    <a:srgbClr val="3A7525"/>
    <a:srgbClr val="BCF30D"/>
    <a:srgbClr val="EB2415"/>
    <a:srgbClr val="F1700F"/>
    <a:srgbClr val="EFB011"/>
    <a:srgbClr val="F6D40A"/>
    <a:srgbClr val="F3E30D"/>
    <a:srgbClr val="EDF20E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30" autoAdjust="0"/>
  </p:normalViewPr>
  <p:slideViewPr>
    <p:cSldViewPr>
      <p:cViewPr varScale="1">
        <p:scale>
          <a:sx n="75" d="100"/>
          <a:sy n="75" d="100"/>
        </p:scale>
        <p:origin x="-102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5696-2466-48CE-BA09-77E3964DCCE1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0A46B-3725-46BC-B14A-575E8549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Группа 271"/>
          <p:cNvGrpSpPr/>
          <p:nvPr/>
        </p:nvGrpSpPr>
        <p:grpSpPr>
          <a:xfrm>
            <a:off x="2000200" y="357166"/>
            <a:ext cx="7143800" cy="7504670"/>
            <a:chOff x="2000200" y="357166"/>
            <a:chExt cx="7143800" cy="7504670"/>
          </a:xfrm>
        </p:grpSpPr>
        <p:sp>
          <p:nvSpPr>
            <p:cNvPr id="86" name="Полилиния 85"/>
            <p:cNvSpPr/>
            <p:nvPr/>
          </p:nvSpPr>
          <p:spPr>
            <a:xfrm rot="19697534">
              <a:off x="2844885" y="2748695"/>
              <a:ext cx="2596519" cy="5113141"/>
            </a:xfrm>
            <a:custGeom>
              <a:avLst/>
              <a:gdLst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81927 w 1981927"/>
                <a:gd name="connsiteY0" fmla="*/ 5465379 h 5465379"/>
                <a:gd name="connsiteX1" fmla="*/ 342313 w 1981927"/>
                <a:gd name="connsiteY1" fmla="*/ 0 h 5465379"/>
                <a:gd name="connsiteX2" fmla="*/ 1729678 w 1981927"/>
                <a:gd name="connsiteY2" fmla="*/ 5465379 h 5465379"/>
                <a:gd name="connsiteX3" fmla="*/ 1981927 w 1981927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2030566 w 2030566"/>
                <a:gd name="connsiteY0" fmla="*/ 5465379 h 5465379"/>
                <a:gd name="connsiteX1" fmla="*/ 390952 w 2030566"/>
                <a:gd name="connsiteY1" fmla="*/ 0 h 5465379"/>
                <a:gd name="connsiteX2" fmla="*/ 1778317 w 2030566"/>
                <a:gd name="connsiteY2" fmla="*/ 5465379 h 5465379"/>
                <a:gd name="connsiteX3" fmla="*/ 2030566 w 203056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819550 w 1819550"/>
                <a:gd name="connsiteY0" fmla="*/ 5465379 h 5465379"/>
                <a:gd name="connsiteX1" fmla="*/ 179936 w 1819550"/>
                <a:gd name="connsiteY1" fmla="*/ 0 h 5465379"/>
                <a:gd name="connsiteX2" fmla="*/ 1567301 w 1819550"/>
                <a:gd name="connsiteY2" fmla="*/ 5465379 h 5465379"/>
                <a:gd name="connsiteX3" fmla="*/ 1819550 w 1819550"/>
                <a:gd name="connsiteY3" fmla="*/ 5465379 h 5465379"/>
                <a:gd name="connsiteX0" fmla="*/ 1819550 w 1819550"/>
                <a:gd name="connsiteY0" fmla="*/ 5465379 h 5465379"/>
                <a:gd name="connsiteX1" fmla="*/ 179936 w 1819550"/>
                <a:gd name="connsiteY1" fmla="*/ 0 h 5465379"/>
                <a:gd name="connsiteX2" fmla="*/ 1567301 w 1819550"/>
                <a:gd name="connsiteY2" fmla="*/ 5465379 h 5465379"/>
                <a:gd name="connsiteX3" fmla="*/ 1819550 w 1819550"/>
                <a:gd name="connsiteY3" fmla="*/ 5465379 h 5465379"/>
                <a:gd name="connsiteX0" fmla="*/ 1819550 w 1819550"/>
                <a:gd name="connsiteY0" fmla="*/ 5465379 h 5465379"/>
                <a:gd name="connsiteX1" fmla="*/ 179936 w 1819550"/>
                <a:gd name="connsiteY1" fmla="*/ 0 h 5465379"/>
                <a:gd name="connsiteX2" fmla="*/ 1567301 w 1819550"/>
                <a:gd name="connsiteY2" fmla="*/ 5465379 h 5465379"/>
                <a:gd name="connsiteX3" fmla="*/ 1819550 w 1819550"/>
                <a:gd name="connsiteY3" fmla="*/ 5465379 h 5465379"/>
                <a:gd name="connsiteX0" fmla="*/ 2454247 w 2454247"/>
                <a:gd name="connsiteY0" fmla="*/ 5465379 h 5465379"/>
                <a:gd name="connsiteX1" fmla="*/ 814633 w 2454247"/>
                <a:gd name="connsiteY1" fmla="*/ 0 h 5465379"/>
                <a:gd name="connsiteX2" fmla="*/ 1552296 w 2454247"/>
                <a:gd name="connsiteY2" fmla="*/ 4985064 h 5465379"/>
                <a:gd name="connsiteX3" fmla="*/ 2454247 w 2454247"/>
                <a:gd name="connsiteY3" fmla="*/ 5465379 h 5465379"/>
                <a:gd name="connsiteX0" fmla="*/ 1819550 w 1819549"/>
                <a:gd name="connsiteY0" fmla="*/ 5113141 h 5113141"/>
                <a:gd name="connsiteX1" fmla="*/ 878961 w 1819549"/>
                <a:gd name="connsiteY1" fmla="*/ 0 h 5113141"/>
                <a:gd name="connsiteX2" fmla="*/ 1616624 w 1819549"/>
                <a:gd name="connsiteY2" fmla="*/ 4985064 h 5113141"/>
                <a:gd name="connsiteX3" fmla="*/ 1819550 w 1819549"/>
                <a:gd name="connsiteY3" fmla="*/ 5113141 h 5113141"/>
                <a:gd name="connsiteX0" fmla="*/ 1755222 w 1755222"/>
                <a:gd name="connsiteY0" fmla="*/ 5113141 h 5113141"/>
                <a:gd name="connsiteX1" fmla="*/ 814633 w 1755222"/>
                <a:gd name="connsiteY1" fmla="*/ 0 h 5113141"/>
                <a:gd name="connsiteX2" fmla="*/ 1552296 w 1755222"/>
                <a:gd name="connsiteY2" fmla="*/ 4985064 h 5113141"/>
                <a:gd name="connsiteX3" fmla="*/ 1755222 w 1755222"/>
                <a:gd name="connsiteY3" fmla="*/ 5113141 h 5113141"/>
                <a:gd name="connsiteX0" fmla="*/ 1755222 w 1755222"/>
                <a:gd name="connsiteY0" fmla="*/ 5113141 h 5113141"/>
                <a:gd name="connsiteX1" fmla="*/ 814633 w 1755222"/>
                <a:gd name="connsiteY1" fmla="*/ 0 h 5113141"/>
                <a:gd name="connsiteX2" fmla="*/ 1552296 w 1755222"/>
                <a:gd name="connsiteY2" fmla="*/ 4985064 h 5113141"/>
                <a:gd name="connsiteX3" fmla="*/ 1755222 w 1755222"/>
                <a:gd name="connsiteY3" fmla="*/ 5113141 h 5113141"/>
                <a:gd name="connsiteX0" fmla="*/ 1755222 w 1755222"/>
                <a:gd name="connsiteY0" fmla="*/ 5113141 h 5113141"/>
                <a:gd name="connsiteX1" fmla="*/ 814633 w 1755222"/>
                <a:gd name="connsiteY1" fmla="*/ 0 h 5113141"/>
                <a:gd name="connsiteX2" fmla="*/ 1552296 w 1755222"/>
                <a:gd name="connsiteY2" fmla="*/ 4985064 h 5113141"/>
                <a:gd name="connsiteX3" fmla="*/ 1755222 w 1755222"/>
                <a:gd name="connsiteY3" fmla="*/ 5113141 h 5113141"/>
                <a:gd name="connsiteX0" fmla="*/ 1755932 w 1755932"/>
                <a:gd name="connsiteY0" fmla="*/ 5113141 h 5113141"/>
                <a:gd name="connsiteX1" fmla="*/ 815343 w 1755932"/>
                <a:gd name="connsiteY1" fmla="*/ 0 h 5113141"/>
                <a:gd name="connsiteX2" fmla="*/ 1553006 w 1755932"/>
                <a:gd name="connsiteY2" fmla="*/ 4985064 h 5113141"/>
                <a:gd name="connsiteX3" fmla="*/ 1755932 w 1755932"/>
                <a:gd name="connsiteY3" fmla="*/ 5113141 h 5113141"/>
                <a:gd name="connsiteX0" fmla="*/ 1755932 w 1805883"/>
                <a:gd name="connsiteY0" fmla="*/ 5113141 h 5113141"/>
                <a:gd name="connsiteX1" fmla="*/ 815343 w 1805883"/>
                <a:gd name="connsiteY1" fmla="*/ 0 h 5113141"/>
                <a:gd name="connsiteX2" fmla="*/ 1553006 w 1805883"/>
                <a:gd name="connsiteY2" fmla="*/ 4985064 h 5113141"/>
                <a:gd name="connsiteX3" fmla="*/ 1755932 w 1805883"/>
                <a:gd name="connsiteY3" fmla="*/ 5113141 h 5113141"/>
                <a:gd name="connsiteX0" fmla="*/ 1755932 w 1755932"/>
                <a:gd name="connsiteY0" fmla="*/ 5113141 h 5113141"/>
                <a:gd name="connsiteX1" fmla="*/ 815343 w 1755932"/>
                <a:gd name="connsiteY1" fmla="*/ 0 h 5113141"/>
                <a:gd name="connsiteX2" fmla="*/ 1553006 w 1755932"/>
                <a:gd name="connsiteY2" fmla="*/ 4985064 h 5113141"/>
                <a:gd name="connsiteX3" fmla="*/ 1755932 w 1755932"/>
                <a:gd name="connsiteY3" fmla="*/ 5113141 h 5113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5932" h="5113141">
                  <a:moveTo>
                    <a:pt x="1755932" y="5113141"/>
                  </a:moveTo>
                  <a:cubicBezTo>
                    <a:pt x="0" y="3027674"/>
                    <a:pt x="1516251" y="300543"/>
                    <a:pt x="815343" y="0"/>
                  </a:cubicBezTo>
                  <a:cubicBezTo>
                    <a:pt x="1624576" y="821184"/>
                    <a:pt x="710" y="3307093"/>
                    <a:pt x="1553006" y="4985064"/>
                  </a:cubicBezTo>
                  <a:lnTo>
                    <a:pt x="1755932" y="5113141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>
              <a:outerShdw blurRad="2667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algn="ctr" rotWithShape="0">
                    <a:schemeClr val="bg1"/>
                  </a:outerShdw>
                </a:effectLst>
              </a:endParaRPr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6535204" y="1392621"/>
              <a:ext cx="1819550" cy="5465379"/>
            </a:xfrm>
            <a:custGeom>
              <a:avLst/>
              <a:gdLst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639614 w 1639614"/>
                <a:gd name="connsiteY0" fmla="*/ 5465379 h 5465379"/>
                <a:gd name="connsiteX1" fmla="*/ 0 w 1639614"/>
                <a:gd name="connsiteY1" fmla="*/ 0 h 5465379"/>
                <a:gd name="connsiteX2" fmla="*/ 1387365 w 1639614"/>
                <a:gd name="connsiteY2" fmla="*/ 5465379 h 5465379"/>
                <a:gd name="connsiteX3" fmla="*/ 1639614 w 1639614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81927 w 1981927"/>
                <a:gd name="connsiteY0" fmla="*/ 5465379 h 5465379"/>
                <a:gd name="connsiteX1" fmla="*/ 342313 w 1981927"/>
                <a:gd name="connsiteY1" fmla="*/ 0 h 5465379"/>
                <a:gd name="connsiteX2" fmla="*/ 1729678 w 1981927"/>
                <a:gd name="connsiteY2" fmla="*/ 5465379 h 5465379"/>
                <a:gd name="connsiteX3" fmla="*/ 1981927 w 1981927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2030566 w 2030566"/>
                <a:gd name="connsiteY0" fmla="*/ 5465379 h 5465379"/>
                <a:gd name="connsiteX1" fmla="*/ 390952 w 2030566"/>
                <a:gd name="connsiteY1" fmla="*/ 0 h 5465379"/>
                <a:gd name="connsiteX2" fmla="*/ 1778317 w 2030566"/>
                <a:gd name="connsiteY2" fmla="*/ 5465379 h 5465379"/>
                <a:gd name="connsiteX3" fmla="*/ 2030566 w 203056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905186 w 1905186"/>
                <a:gd name="connsiteY0" fmla="*/ 5465379 h 5465379"/>
                <a:gd name="connsiteX1" fmla="*/ 265572 w 1905186"/>
                <a:gd name="connsiteY1" fmla="*/ 0 h 5465379"/>
                <a:gd name="connsiteX2" fmla="*/ 1652937 w 1905186"/>
                <a:gd name="connsiteY2" fmla="*/ 5465379 h 5465379"/>
                <a:gd name="connsiteX3" fmla="*/ 1905186 w 1905186"/>
                <a:gd name="connsiteY3" fmla="*/ 5465379 h 5465379"/>
                <a:gd name="connsiteX0" fmla="*/ 1819550 w 1819550"/>
                <a:gd name="connsiteY0" fmla="*/ 5465379 h 5465379"/>
                <a:gd name="connsiteX1" fmla="*/ 179936 w 1819550"/>
                <a:gd name="connsiteY1" fmla="*/ 0 h 5465379"/>
                <a:gd name="connsiteX2" fmla="*/ 1567301 w 1819550"/>
                <a:gd name="connsiteY2" fmla="*/ 5465379 h 5465379"/>
                <a:gd name="connsiteX3" fmla="*/ 1819550 w 1819550"/>
                <a:gd name="connsiteY3" fmla="*/ 5465379 h 5465379"/>
                <a:gd name="connsiteX0" fmla="*/ 1819550 w 1819550"/>
                <a:gd name="connsiteY0" fmla="*/ 5465379 h 5465379"/>
                <a:gd name="connsiteX1" fmla="*/ 179936 w 1819550"/>
                <a:gd name="connsiteY1" fmla="*/ 0 h 5465379"/>
                <a:gd name="connsiteX2" fmla="*/ 1567301 w 1819550"/>
                <a:gd name="connsiteY2" fmla="*/ 5465379 h 5465379"/>
                <a:gd name="connsiteX3" fmla="*/ 1819550 w 1819550"/>
                <a:gd name="connsiteY3" fmla="*/ 5465379 h 5465379"/>
                <a:gd name="connsiteX0" fmla="*/ 1819550 w 1819550"/>
                <a:gd name="connsiteY0" fmla="*/ 5465379 h 5465379"/>
                <a:gd name="connsiteX1" fmla="*/ 179936 w 1819550"/>
                <a:gd name="connsiteY1" fmla="*/ 0 h 5465379"/>
                <a:gd name="connsiteX2" fmla="*/ 1567301 w 1819550"/>
                <a:gd name="connsiteY2" fmla="*/ 5465379 h 5465379"/>
                <a:gd name="connsiteX3" fmla="*/ 1819550 w 1819550"/>
                <a:gd name="connsiteY3" fmla="*/ 5465379 h 546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9550" h="5465379">
                  <a:moveTo>
                    <a:pt x="1819550" y="5465379"/>
                  </a:moveTo>
                  <a:cubicBezTo>
                    <a:pt x="0" y="3487655"/>
                    <a:pt x="1046507" y="337878"/>
                    <a:pt x="179936" y="0"/>
                  </a:cubicBezTo>
                  <a:cubicBezTo>
                    <a:pt x="989169" y="821184"/>
                    <a:pt x="15005" y="3787408"/>
                    <a:pt x="1567301" y="5465379"/>
                  </a:cubicBezTo>
                  <a:lnTo>
                    <a:pt x="1819550" y="5465379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>
              <a:outerShdw blurRad="2667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algn="ctr" rotWithShape="0">
                    <a:schemeClr val="bg1"/>
                  </a:outerShdw>
                </a:effectLst>
              </a:endParaRPr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5572132" y="357166"/>
              <a:ext cx="3529149" cy="6495579"/>
            </a:xfrm>
            <a:custGeom>
              <a:avLst/>
              <a:gdLst>
                <a:gd name="connsiteX0" fmla="*/ 2207173 w 2659117"/>
                <a:gd name="connsiteY0" fmla="*/ 5990896 h 6001407"/>
                <a:gd name="connsiteX1" fmla="*/ 0 w 2659117"/>
                <a:gd name="connsiteY1" fmla="*/ 0 h 6001407"/>
                <a:gd name="connsiteX2" fmla="*/ 2659117 w 2659117"/>
                <a:gd name="connsiteY2" fmla="*/ 6001407 h 6001407"/>
                <a:gd name="connsiteX3" fmla="*/ 2207173 w 2659117"/>
                <a:gd name="connsiteY3" fmla="*/ 5990896 h 6001407"/>
                <a:gd name="connsiteX0" fmla="*/ 2796755 w 3248699"/>
                <a:gd name="connsiteY0" fmla="*/ 5990896 h 6001407"/>
                <a:gd name="connsiteX1" fmla="*/ 589582 w 3248699"/>
                <a:gd name="connsiteY1" fmla="*/ 0 h 6001407"/>
                <a:gd name="connsiteX2" fmla="*/ 3248699 w 3248699"/>
                <a:gd name="connsiteY2" fmla="*/ 6001407 h 6001407"/>
                <a:gd name="connsiteX3" fmla="*/ 2796755 w 3248699"/>
                <a:gd name="connsiteY3" fmla="*/ 5990896 h 6001407"/>
                <a:gd name="connsiteX0" fmla="*/ 2796755 w 3248699"/>
                <a:gd name="connsiteY0" fmla="*/ 5990896 h 6001407"/>
                <a:gd name="connsiteX1" fmla="*/ 589582 w 3248699"/>
                <a:gd name="connsiteY1" fmla="*/ 0 h 6001407"/>
                <a:gd name="connsiteX2" fmla="*/ 3248699 w 3248699"/>
                <a:gd name="connsiteY2" fmla="*/ 6001407 h 6001407"/>
                <a:gd name="connsiteX3" fmla="*/ 2796755 w 3248699"/>
                <a:gd name="connsiteY3" fmla="*/ 5990896 h 6001407"/>
                <a:gd name="connsiteX0" fmla="*/ 2796755 w 3248699"/>
                <a:gd name="connsiteY0" fmla="*/ 5990896 h 6001407"/>
                <a:gd name="connsiteX1" fmla="*/ 589582 w 3248699"/>
                <a:gd name="connsiteY1" fmla="*/ 0 h 6001407"/>
                <a:gd name="connsiteX2" fmla="*/ 3248699 w 3248699"/>
                <a:gd name="connsiteY2" fmla="*/ 6001407 h 6001407"/>
                <a:gd name="connsiteX3" fmla="*/ 2796755 w 3248699"/>
                <a:gd name="connsiteY3" fmla="*/ 5990896 h 6001407"/>
                <a:gd name="connsiteX0" fmla="*/ 2796755 w 3405676"/>
                <a:gd name="connsiteY0" fmla="*/ 5990896 h 6001407"/>
                <a:gd name="connsiteX1" fmla="*/ 589582 w 3405676"/>
                <a:gd name="connsiteY1" fmla="*/ 0 h 6001407"/>
                <a:gd name="connsiteX2" fmla="*/ 3248699 w 3405676"/>
                <a:gd name="connsiteY2" fmla="*/ 6001407 h 6001407"/>
                <a:gd name="connsiteX3" fmla="*/ 2796755 w 3405676"/>
                <a:gd name="connsiteY3" fmla="*/ 5990896 h 600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5676" h="6001407">
                  <a:moveTo>
                    <a:pt x="2796755" y="5990896"/>
                  </a:moveTo>
                  <a:cubicBezTo>
                    <a:pt x="3405676" y="3800630"/>
                    <a:pt x="0" y="2197979"/>
                    <a:pt x="589582" y="0"/>
                  </a:cubicBezTo>
                  <a:cubicBezTo>
                    <a:pt x="196958" y="2159442"/>
                    <a:pt x="3202637" y="3263233"/>
                    <a:pt x="3248699" y="6001407"/>
                  </a:cubicBezTo>
                  <a:lnTo>
                    <a:pt x="2796755" y="5990896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>
              <a:outerShdw blurRad="2667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algn="ctr" rotWithShape="0">
                    <a:schemeClr val="bg1"/>
                  </a:outerShdw>
                </a:effectLst>
              </a:endParaRPr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2000200" y="2285329"/>
              <a:ext cx="4802289" cy="4572671"/>
            </a:xfrm>
            <a:custGeom>
              <a:avLst/>
              <a:gdLst>
                <a:gd name="connsiteX0" fmla="*/ 2207173 w 2659117"/>
                <a:gd name="connsiteY0" fmla="*/ 5990896 h 6001407"/>
                <a:gd name="connsiteX1" fmla="*/ 0 w 2659117"/>
                <a:gd name="connsiteY1" fmla="*/ 0 h 6001407"/>
                <a:gd name="connsiteX2" fmla="*/ 2659117 w 2659117"/>
                <a:gd name="connsiteY2" fmla="*/ 6001407 h 6001407"/>
                <a:gd name="connsiteX3" fmla="*/ 2207173 w 2659117"/>
                <a:gd name="connsiteY3" fmla="*/ 5990896 h 6001407"/>
                <a:gd name="connsiteX0" fmla="*/ 4350345 w 4802289"/>
                <a:gd name="connsiteY0" fmla="*/ 4562160 h 4572671"/>
                <a:gd name="connsiteX1" fmla="*/ 0 w 4802289"/>
                <a:gd name="connsiteY1" fmla="*/ 0 h 4572671"/>
                <a:gd name="connsiteX2" fmla="*/ 4802289 w 4802289"/>
                <a:gd name="connsiteY2" fmla="*/ 4572671 h 4572671"/>
                <a:gd name="connsiteX3" fmla="*/ 4350345 w 4802289"/>
                <a:gd name="connsiteY3" fmla="*/ 4562160 h 4572671"/>
                <a:gd name="connsiteX0" fmla="*/ 4350345 w 4802289"/>
                <a:gd name="connsiteY0" fmla="*/ 4562160 h 4572671"/>
                <a:gd name="connsiteX1" fmla="*/ 0 w 4802289"/>
                <a:gd name="connsiteY1" fmla="*/ 0 h 4572671"/>
                <a:gd name="connsiteX2" fmla="*/ 4802289 w 4802289"/>
                <a:gd name="connsiteY2" fmla="*/ 4572671 h 4572671"/>
                <a:gd name="connsiteX3" fmla="*/ 4350345 w 4802289"/>
                <a:gd name="connsiteY3" fmla="*/ 4562160 h 4572671"/>
                <a:gd name="connsiteX0" fmla="*/ 4350345 w 4802289"/>
                <a:gd name="connsiteY0" fmla="*/ 4562160 h 4572671"/>
                <a:gd name="connsiteX1" fmla="*/ 0 w 4802289"/>
                <a:gd name="connsiteY1" fmla="*/ 0 h 4572671"/>
                <a:gd name="connsiteX2" fmla="*/ 4802289 w 4802289"/>
                <a:gd name="connsiteY2" fmla="*/ 4572671 h 4572671"/>
                <a:gd name="connsiteX3" fmla="*/ 4350345 w 4802289"/>
                <a:gd name="connsiteY3" fmla="*/ 4562160 h 4572671"/>
                <a:gd name="connsiteX0" fmla="*/ 4350345 w 4802289"/>
                <a:gd name="connsiteY0" fmla="*/ 4562160 h 4572671"/>
                <a:gd name="connsiteX1" fmla="*/ 0 w 4802289"/>
                <a:gd name="connsiteY1" fmla="*/ 0 h 4572671"/>
                <a:gd name="connsiteX2" fmla="*/ 4802289 w 4802289"/>
                <a:gd name="connsiteY2" fmla="*/ 4572671 h 4572671"/>
                <a:gd name="connsiteX3" fmla="*/ 4350345 w 4802289"/>
                <a:gd name="connsiteY3" fmla="*/ 4562160 h 4572671"/>
                <a:gd name="connsiteX0" fmla="*/ 4350345 w 4802289"/>
                <a:gd name="connsiteY0" fmla="*/ 4562160 h 4572671"/>
                <a:gd name="connsiteX1" fmla="*/ 0 w 4802289"/>
                <a:gd name="connsiteY1" fmla="*/ 0 h 4572671"/>
                <a:gd name="connsiteX2" fmla="*/ 4802289 w 4802289"/>
                <a:gd name="connsiteY2" fmla="*/ 4572671 h 4572671"/>
                <a:gd name="connsiteX3" fmla="*/ 4350345 w 4802289"/>
                <a:gd name="connsiteY3" fmla="*/ 4562160 h 457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02289" h="4572671">
                  <a:moveTo>
                    <a:pt x="4350345" y="4562160"/>
                  </a:moveTo>
                  <a:cubicBezTo>
                    <a:pt x="4413881" y="2211438"/>
                    <a:pt x="692885" y="3475313"/>
                    <a:pt x="0" y="0"/>
                  </a:cubicBezTo>
                  <a:cubicBezTo>
                    <a:pt x="1360674" y="3445151"/>
                    <a:pt x="4355853" y="1724459"/>
                    <a:pt x="4802289" y="4572671"/>
                  </a:cubicBezTo>
                  <a:lnTo>
                    <a:pt x="4350345" y="456216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>
              <a:noFill/>
            </a:ln>
            <a:effectLst>
              <a:outerShdw blurRad="2667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outerShdw algn="ctr" rotWithShape="0">
                    <a:schemeClr val="bg1"/>
                  </a:outerShdw>
                </a:effectLst>
              </a:endParaRPr>
            </a:p>
          </p:txBody>
        </p:sp>
        <p:grpSp>
          <p:nvGrpSpPr>
            <p:cNvPr id="79" name="Группа 78"/>
            <p:cNvGrpSpPr/>
            <p:nvPr/>
          </p:nvGrpSpPr>
          <p:grpSpPr>
            <a:xfrm>
              <a:off x="3869393" y="3571876"/>
              <a:ext cx="5274607" cy="3563339"/>
              <a:chOff x="3381333" y="3241144"/>
              <a:chExt cx="5274607" cy="3563339"/>
            </a:xfrm>
            <a:effectLst>
              <a:outerShdw blurRad="304800" sx="102000" sy="102000" algn="ctr" rotWithShape="0">
                <a:srgbClr val="465723"/>
              </a:outerShdw>
            </a:effectLst>
          </p:grpSpPr>
          <p:sp>
            <p:nvSpPr>
              <p:cNvPr id="70" name="Полилиния 69"/>
              <p:cNvSpPr/>
              <p:nvPr/>
            </p:nvSpPr>
            <p:spPr>
              <a:xfrm>
                <a:off x="7626073" y="5500702"/>
                <a:ext cx="172643" cy="1169442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179" h="2667000">
                    <a:moveTo>
                      <a:pt x="17729" y="0"/>
                    </a:moveTo>
                    <a:cubicBezTo>
                      <a:pt x="121975" y="331258"/>
                      <a:pt x="0" y="873037"/>
                      <a:pt x="19315" y="1194770"/>
                    </a:cubicBezTo>
                    <a:cubicBezTo>
                      <a:pt x="38630" y="1516503"/>
                      <a:pt x="128055" y="1685028"/>
                      <a:pt x="133617" y="1930400"/>
                    </a:cubicBezTo>
                    <a:cubicBezTo>
                      <a:pt x="139179" y="2175772"/>
                      <a:pt x="52685" y="2667000"/>
                      <a:pt x="52685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Полилиния 70"/>
              <p:cNvSpPr/>
              <p:nvPr/>
            </p:nvSpPr>
            <p:spPr>
              <a:xfrm>
                <a:off x="6732870" y="5214950"/>
                <a:ext cx="137152" cy="1455194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0 w 122227"/>
                  <a:gd name="connsiteY0" fmla="*/ 0 h 2667000"/>
                  <a:gd name="connsiteX1" fmla="*/ 72992 w 122227"/>
                  <a:gd name="connsiteY1" fmla="*/ 1194770 h 2667000"/>
                  <a:gd name="connsiteX2" fmla="*/ 115888 w 122227"/>
                  <a:gd name="connsiteY2" fmla="*/ 1930400 h 2667000"/>
                  <a:gd name="connsiteX3" fmla="*/ 34956 w 122227"/>
                  <a:gd name="connsiteY3" fmla="*/ 2667000 h 2667000"/>
                  <a:gd name="connsiteX0" fmla="*/ 0 w 104246"/>
                  <a:gd name="connsiteY0" fmla="*/ 0 h 2667000"/>
                  <a:gd name="connsiteX1" fmla="*/ 72992 w 104246"/>
                  <a:gd name="connsiteY1" fmla="*/ 1194770 h 2667000"/>
                  <a:gd name="connsiteX2" fmla="*/ 44418 w 104246"/>
                  <a:gd name="connsiteY2" fmla="*/ 1930400 h 2667000"/>
                  <a:gd name="connsiteX3" fmla="*/ 34956 w 104246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246" h="2667000">
                    <a:moveTo>
                      <a:pt x="0" y="0"/>
                    </a:moveTo>
                    <a:cubicBezTo>
                      <a:pt x="104246" y="331258"/>
                      <a:pt x="65589" y="873037"/>
                      <a:pt x="72992" y="1194770"/>
                    </a:cubicBezTo>
                    <a:cubicBezTo>
                      <a:pt x="80395" y="1516503"/>
                      <a:pt x="50757" y="1685028"/>
                      <a:pt x="44418" y="1930400"/>
                    </a:cubicBezTo>
                    <a:cubicBezTo>
                      <a:pt x="38079" y="2175772"/>
                      <a:pt x="34956" y="2667000"/>
                      <a:pt x="34956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олилиния 71"/>
              <p:cNvSpPr/>
              <p:nvPr/>
            </p:nvSpPr>
            <p:spPr>
              <a:xfrm rot="1140000">
                <a:off x="6318801" y="6152204"/>
                <a:ext cx="161742" cy="652279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0 w 122227"/>
                  <a:gd name="connsiteY0" fmla="*/ 0 h 2667000"/>
                  <a:gd name="connsiteX1" fmla="*/ 72992 w 122227"/>
                  <a:gd name="connsiteY1" fmla="*/ 1194770 h 2667000"/>
                  <a:gd name="connsiteX2" fmla="*/ 115888 w 122227"/>
                  <a:gd name="connsiteY2" fmla="*/ 1930400 h 2667000"/>
                  <a:gd name="connsiteX3" fmla="*/ 34956 w 122227"/>
                  <a:gd name="connsiteY3" fmla="*/ 2667000 h 2667000"/>
                  <a:gd name="connsiteX0" fmla="*/ 0 w 104246"/>
                  <a:gd name="connsiteY0" fmla="*/ 0 h 2667000"/>
                  <a:gd name="connsiteX1" fmla="*/ 72992 w 104246"/>
                  <a:gd name="connsiteY1" fmla="*/ 1194770 h 2667000"/>
                  <a:gd name="connsiteX2" fmla="*/ 44418 w 104246"/>
                  <a:gd name="connsiteY2" fmla="*/ 1930400 h 2667000"/>
                  <a:gd name="connsiteX3" fmla="*/ 34956 w 104246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246" h="2667000">
                    <a:moveTo>
                      <a:pt x="0" y="0"/>
                    </a:moveTo>
                    <a:cubicBezTo>
                      <a:pt x="104246" y="331258"/>
                      <a:pt x="65589" y="873037"/>
                      <a:pt x="72992" y="1194770"/>
                    </a:cubicBezTo>
                    <a:cubicBezTo>
                      <a:pt x="80395" y="1516503"/>
                      <a:pt x="50757" y="1685028"/>
                      <a:pt x="44418" y="1930400"/>
                    </a:cubicBezTo>
                    <a:cubicBezTo>
                      <a:pt x="38079" y="2175772"/>
                      <a:pt x="34956" y="2667000"/>
                      <a:pt x="34956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олилиния 72"/>
              <p:cNvSpPr/>
              <p:nvPr/>
            </p:nvSpPr>
            <p:spPr>
              <a:xfrm rot="1646033" flipH="1">
                <a:off x="3730591" y="6021663"/>
                <a:ext cx="102867" cy="662007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0 w 122227"/>
                  <a:gd name="connsiteY0" fmla="*/ 0 h 2667000"/>
                  <a:gd name="connsiteX1" fmla="*/ 72992 w 122227"/>
                  <a:gd name="connsiteY1" fmla="*/ 1194770 h 2667000"/>
                  <a:gd name="connsiteX2" fmla="*/ 115888 w 122227"/>
                  <a:gd name="connsiteY2" fmla="*/ 1930400 h 2667000"/>
                  <a:gd name="connsiteX3" fmla="*/ 34956 w 122227"/>
                  <a:gd name="connsiteY3" fmla="*/ 2667000 h 2667000"/>
                  <a:gd name="connsiteX0" fmla="*/ 0 w 104246"/>
                  <a:gd name="connsiteY0" fmla="*/ 0 h 2667000"/>
                  <a:gd name="connsiteX1" fmla="*/ 72992 w 104246"/>
                  <a:gd name="connsiteY1" fmla="*/ 1194770 h 2667000"/>
                  <a:gd name="connsiteX2" fmla="*/ 44418 w 104246"/>
                  <a:gd name="connsiteY2" fmla="*/ 1930400 h 2667000"/>
                  <a:gd name="connsiteX3" fmla="*/ 34956 w 104246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246" h="2667000">
                    <a:moveTo>
                      <a:pt x="0" y="0"/>
                    </a:moveTo>
                    <a:cubicBezTo>
                      <a:pt x="104246" y="331258"/>
                      <a:pt x="65589" y="873037"/>
                      <a:pt x="72992" y="1194770"/>
                    </a:cubicBezTo>
                    <a:cubicBezTo>
                      <a:pt x="80395" y="1516503"/>
                      <a:pt x="50757" y="1685028"/>
                      <a:pt x="44418" y="1930400"/>
                    </a:cubicBezTo>
                    <a:cubicBezTo>
                      <a:pt x="38079" y="2175772"/>
                      <a:pt x="34956" y="2667000"/>
                      <a:pt x="34956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олилиния 73"/>
              <p:cNvSpPr/>
              <p:nvPr/>
            </p:nvSpPr>
            <p:spPr>
              <a:xfrm>
                <a:off x="5715008" y="4857760"/>
                <a:ext cx="104246" cy="1809744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0 w 122227"/>
                  <a:gd name="connsiteY0" fmla="*/ 0 h 2667000"/>
                  <a:gd name="connsiteX1" fmla="*/ 72992 w 122227"/>
                  <a:gd name="connsiteY1" fmla="*/ 1194770 h 2667000"/>
                  <a:gd name="connsiteX2" fmla="*/ 115888 w 122227"/>
                  <a:gd name="connsiteY2" fmla="*/ 1930400 h 2667000"/>
                  <a:gd name="connsiteX3" fmla="*/ 34956 w 122227"/>
                  <a:gd name="connsiteY3" fmla="*/ 2667000 h 2667000"/>
                  <a:gd name="connsiteX0" fmla="*/ 0 w 104246"/>
                  <a:gd name="connsiteY0" fmla="*/ 0 h 2667000"/>
                  <a:gd name="connsiteX1" fmla="*/ 72992 w 104246"/>
                  <a:gd name="connsiteY1" fmla="*/ 1194770 h 2667000"/>
                  <a:gd name="connsiteX2" fmla="*/ 44418 w 104246"/>
                  <a:gd name="connsiteY2" fmla="*/ 1930400 h 2667000"/>
                  <a:gd name="connsiteX3" fmla="*/ 34956 w 104246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246" h="2667000">
                    <a:moveTo>
                      <a:pt x="0" y="0"/>
                    </a:moveTo>
                    <a:cubicBezTo>
                      <a:pt x="104246" y="331258"/>
                      <a:pt x="65589" y="873037"/>
                      <a:pt x="72992" y="1194770"/>
                    </a:cubicBezTo>
                    <a:cubicBezTo>
                      <a:pt x="80395" y="1516503"/>
                      <a:pt x="50757" y="1685028"/>
                      <a:pt x="44418" y="1930400"/>
                    </a:cubicBezTo>
                    <a:cubicBezTo>
                      <a:pt x="38079" y="2175772"/>
                      <a:pt x="34956" y="2667000"/>
                      <a:pt x="34956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Полилиния 74"/>
              <p:cNvSpPr/>
              <p:nvPr/>
            </p:nvSpPr>
            <p:spPr>
              <a:xfrm>
                <a:off x="5344906" y="5715016"/>
                <a:ext cx="45719" cy="955128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0 w 122227"/>
                  <a:gd name="connsiteY0" fmla="*/ 0 h 2667000"/>
                  <a:gd name="connsiteX1" fmla="*/ 72992 w 122227"/>
                  <a:gd name="connsiteY1" fmla="*/ 1194770 h 2667000"/>
                  <a:gd name="connsiteX2" fmla="*/ 115888 w 122227"/>
                  <a:gd name="connsiteY2" fmla="*/ 1930400 h 2667000"/>
                  <a:gd name="connsiteX3" fmla="*/ 34956 w 122227"/>
                  <a:gd name="connsiteY3" fmla="*/ 2667000 h 2667000"/>
                  <a:gd name="connsiteX0" fmla="*/ 0 w 104246"/>
                  <a:gd name="connsiteY0" fmla="*/ 0 h 2667000"/>
                  <a:gd name="connsiteX1" fmla="*/ 72992 w 104246"/>
                  <a:gd name="connsiteY1" fmla="*/ 1194770 h 2667000"/>
                  <a:gd name="connsiteX2" fmla="*/ 44418 w 104246"/>
                  <a:gd name="connsiteY2" fmla="*/ 1930400 h 2667000"/>
                  <a:gd name="connsiteX3" fmla="*/ 34956 w 104246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246" h="2667000">
                    <a:moveTo>
                      <a:pt x="0" y="0"/>
                    </a:moveTo>
                    <a:cubicBezTo>
                      <a:pt x="104246" y="331258"/>
                      <a:pt x="65589" y="873037"/>
                      <a:pt x="72992" y="1194770"/>
                    </a:cubicBezTo>
                    <a:cubicBezTo>
                      <a:pt x="80395" y="1516503"/>
                      <a:pt x="50757" y="1685028"/>
                      <a:pt x="44418" y="1930400"/>
                    </a:cubicBezTo>
                    <a:cubicBezTo>
                      <a:pt x="38079" y="2175772"/>
                      <a:pt x="34956" y="2667000"/>
                      <a:pt x="34956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 rot="20307381">
                <a:off x="4555533" y="5294789"/>
                <a:ext cx="211759" cy="1452271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  <a:gd name="connsiteX0" fmla="*/ 104744 w 208990"/>
                  <a:gd name="connsiteY0" fmla="*/ 0 h 2667000"/>
                  <a:gd name="connsiteX1" fmla="*/ 177800 w 208990"/>
                  <a:gd name="connsiteY1" fmla="*/ 984250 h 2667000"/>
                  <a:gd name="connsiteX2" fmla="*/ 6350 w 208990"/>
                  <a:gd name="connsiteY2" fmla="*/ 1930400 h 2667000"/>
                  <a:gd name="connsiteX3" fmla="*/ 139700 w 208990"/>
                  <a:gd name="connsiteY3" fmla="*/ 2667000 h 2667000"/>
                  <a:gd name="connsiteX0" fmla="*/ 103956 w 208202"/>
                  <a:gd name="connsiteY0" fmla="*/ 0 h 2667000"/>
                  <a:gd name="connsiteX1" fmla="*/ 105542 w 208202"/>
                  <a:gd name="connsiteY1" fmla="*/ 984250 h 2667000"/>
                  <a:gd name="connsiteX2" fmla="*/ 5562 w 208202"/>
                  <a:gd name="connsiteY2" fmla="*/ 1930400 h 2667000"/>
                  <a:gd name="connsiteX3" fmla="*/ 138912 w 208202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98425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17729 w 139179"/>
                  <a:gd name="connsiteY0" fmla="*/ 0 h 2667000"/>
                  <a:gd name="connsiteX1" fmla="*/ 19315 w 139179"/>
                  <a:gd name="connsiteY1" fmla="*/ 1194770 h 2667000"/>
                  <a:gd name="connsiteX2" fmla="*/ 133617 w 139179"/>
                  <a:gd name="connsiteY2" fmla="*/ 1930400 h 2667000"/>
                  <a:gd name="connsiteX3" fmla="*/ 52685 w 139179"/>
                  <a:gd name="connsiteY3" fmla="*/ 2667000 h 2667000"/>
                  <a:gd name="connsiteX0" fmla="*/ 0 w 122227"/>
                  <a:gd name="connsiteY0" fmla="*/ 0 h 2667000"/>
                  <a:gd name="connsiteX1" fmla="*/ 72992 w 122227"/>
                  <a:gd name="connsiteY1" fmla="*/ 1194770 h 2667000"/>
                  <a:gd name="connsiteX2" fmla="*/ 115888 w 122227"/>
                  <a:gd name="connsiteY2" fmla="*/ 1930400 h 2667000"/>
                  <a:gd name="connsiteX3" fmla="*/ 34956 w 122227"/>
                  <a:gd name="connsiteY3" fmla="*/ 2667000 h 2667000"/>
                  <a:gd name="connsiteX0" fmla="*/ 0 w 104246"/>
                  <a:gd name="connsiteY0" fmla="*/ 0 h 2667000"/>
                  <a:gd name="connsiteX1" fmla="*/ 72992 w 104246"/>
                  <a:gd name="connsiteY1" fmla="*/ 1194770 h 2667000"/>
                  <a:gd name="connsiteX2" fmla="*/ 44418 w 104246"/>
                  <a:gd name="connsiteY2" fmla="*/ 1930400 h 2667000"/>
                  <a:gd name="connsiteX3" fmla="*/ 34956 w 104246"/>
                  <a:gd name="connsiteY3" fmla="*/ 2667000 h 2667000"/>
                  <a:gd name="connsiteX0" fmla="*/ 0 w 104246"/>
                  <a:gd name="connsiteY0" fmla="*/ 0 h 2728114"/>
                  <a:gd name="connsiteX1" fmla="*/ 39692 w 104246"/>
                  <a:gd name="connsiteY1" fmla="*/ 1255884 h 2728114"/>
                  <a:gd name="connsiteX2" fmla="*/ 11118 w 104246"/>
                  <a:gd name="connsiteY2" fmla="*/ 1991514 h 2728114"/>
                  <a:gd name="connsiteX3" fmla="*/ 1656 w 104246"/>
                  <a:gd name="connsiteY3" fmla="*/ 2728114 h 2728114"/>
                  <a:gd name="connsiteX0" fmla="*/ 19489 w 123735"/>
                  <a:gd name="connsiteY0" fmla="*/ 0 h 2728114"/>
                  <a:gd name="connsiteX1" fmla="*/ 1853 w 123735"/>
                  <a:gd name="connsiteY1" fmla="*/ 1482780 h 2728114"/>
                  <a:gd name="connsiteX2" fmla="*/ 30607 w 123735"/>
                  <a:gd name="connsiteY2" fmla="*/ 1991514 h 2728114"/>
                  <a:gd name="connsiteX3" fmla="*/ 21145 w 123735"/>
                  <a:gd name="connsiteY3" fmla="*/ 2728114 h 2728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735" h="2728114">
                    <a:moveTo>
                      <a:pt x="19489" y="0"/>
                    </a:moveTo>
                    <a:cubicBezTo>
                      <a:pt x="123735" y="331258"/>
                      <a:pt x="0" y="1150861"/>
                      <a:pt x="1853" y="1482780"/>
                    </a:cubicBezTo>
                    <a:cubicBezTo>
                      <a:pt x="3706" y="1814699"/>
                      <a:pt x="27392" y="1783958"/>
                      <a:pt x="30607" y="1991514"/>
                    </a:cubicBezTo>
                    <a:cubicBezTo>
                      <a:pt x="33822" y="2199070"/>
                      <a:pt x="21145" y="2728114"/>
                      <a:pt x="21145" y="2728114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7969250" y="4038600"/>
                <a:ext cx="223308" cy="2667000"/>
              </a:xfrm>
              <a:custGeom>
                <a:avLst/>
                <a:gdLst>
                  <a:gd name="connsiteX0" fmla="*/ 0 w 223308"/>
                  <a:gd name="connsiteY0" fmla="*/ 0 h 2667000"/>
                  <a:gd name="connsiteX1" fmla="*/ 215900 w 223308"/>
                  <a:gd name="connsiteY1" fmla="*/ 984250 h 2667000"/>
                  <a:gd name="connsiteX2" fmla="*/ 44450 w 223308"/>
                  <a:gd name="connsiteY2" fmla="*/ 1930400 h 2667000"/>
                  <a:gd name="connsiteX3" fmla="*/ 177800 w 223308"/>
                  <a:gd name="connsiteY3" fmla="*/ 2667000 h 2667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3308" h="2667000">
                    <a:moveTo>
                      <a:pt x="0" y="0"/>
                    </a:moveTo>
                    <a:cubicBezTo>
                      <a:pt x="104246" y="331258"/>
                      <a:pt x="208492" y="662517"/>
                      <a:pt x="215900" y="984250"/>
                    </a:cubicBezTo>
                    <a:cubicBezTo>
                      <a:pt x="223308" y="1305983"/>
                      <a:pt x="50800" y="1649942"/>
                      <a:pt x="44450" y="1930400"/>
                    </a:cubicBezTo>
                    <a:cubicBezTo>
                      <a:pt x="38100" y="2210858"/>
                      <a:pt x="177800" y="2667000"/>
                      <a:pt x="177800" y="2667000"/>
                    </a:cubicBezTo>
                  </a:path>
                </a:pathLst>
              </a:custGeom>
              <a:ln w="82550"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">
                      <a:srgbClr val="9CB86E"/>
                    </a:gs>
                    <a:gs pos="78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headEnd type="oval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7229335" y="3241144"/>
                <a:ext cx="1426605" cy="1374252"/>
                <a:chOff x="7229335" y="3241144"/>
                <a:chExt cx="1426605" cy="1374252"/>
              </a:xfrm>
            </p:grpSpPr>
            <p:sp>
              <p:nvSpPr>
                <p:cNvPr id="5" name="Полилиния 4"/>
                <p:cNvSpPr/>
                <p:nvPr/>
              </p:nvSpPr>
              <p:spPr>
                <a:xfrm>
                  <a:off x="7868154" y="324114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Полилиния 5"/>
                <p:cNvSpPr/>
                <p:nvPr/>
              </p:nvSpPr>
              <p:spPr>
                <a:xfrm rot="18431701">
                  <a:off x="7450626" y="3400569"/>
                  <a:ext cx="563830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Полилиния 6"/>
                <p:cNvSpPr/>
                <p:nvPr/>
              </p:nvSpPr>
              <p:spPr>
                <a:xfrm rot="3954144">
                  <a:off x="8096346" y="360546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Полилиния 7"/>
                <p:cNvSpPr/>
                <p:nvPr/>
              </p:nvSpPr>
              <p:spPr>
                <a:xfrm rot="13913088">
                  <a:off x="7229909" y="3692379"/>
                  <a:ext cx="605807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" name="Полилиния 8"/>
                <p:cNvSpPr/>
                <p:nvPr/>
              </p:nvSpPr>
              <p:spPr>
                <a:xfrm rot="10800000">
                  <a:off x="7494607" y="4008441"/>
                  <a:ext cx="571504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Полилиния 9"/>
                <p:cNvSpPr/>
                <p:nvPr/>
              </p:nvSpPr>
              <p:spPr>
                <a:xfrm rot="7534122">
                  <a:off x="7885702" y="3967597"/>
                  <a:ext cx="555132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Овал 10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>
                <a:off x="6946798" y="4786322"/>
                <a:ext cx="1399893" cy="1374251"/>
                <a:chOff x="7246679" y="3241144"/>
                <a:chExt cx="1399893" cy="1374251"/>
              </a:xfrm>
            </p:grpSpPr>
            <p:sp>
              <p:nvSpPr>
                <p:cNvPr id="15" name="Полилиния 14"/>
                <p:cNvSpPr/>
                <p:nvPr/>
              </p:nvSpPr>
              <p:spPr>
                <a:xfrm>
                  <a:off x="7868154" y="3241144"/>
                  <a:ext cx="432751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олилиния 15"/>
                <p:cNvSpPr/>
                <p:nvPr/>
              </p:nvSpPr>
              <p:spPr>
                <a:xfrm rot="18431701">
                  <a:off x="7466674" y="3421732"/>
                  <a:ext cx="519940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rot="3954144">
                  <a:off x="8109920" y="3584522"/>
                  <a:ext cx="466349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rot="14391238">
                  <a:off x="7291639" y="3670818"/>
                  <a:ext cx="517036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rot="10800000">
                  <a:off x="7494607" y="4008440"/>
                  <a:ext cx="520546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rot="7534122">
                  <a:off x="7918381" y="3950790"/>
                  <a:ext cx="513810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Овал 20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2" name="Группа 21"/>
              <p:cNvGrpSpPr/>
              <p:nvPr/>
            </p:nvGrpSpPr>
            <p:grpSpPr>
              <a:xfrm>
                <a:off x="6072198" y="4572008"/>
                <a:ext cx="1285884" cy="1231376"/>
                <a:chOff x="7229335" y="3241144"/>
                <a:chExt cx="1426605" cy="1374252"/>
              </a:xfrm>
            </p:grpSpPr>
            <p:sp>
              <p:nvSpPr>
                <p:cNvPr id="23" name="Полилиния 22"/>
                <p:cNvSpPr/>
                <p:nvPr/>
              </p:nvSpPr>
              <p:spPr>
                <a:xfrm>
                  <a:off x="7868154" y="324114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Полилиния 23"/>
                <p:cNvSpPr/>
                <p:nvPr/>
              </p:nvSpPr>
              <p:spPr>
                <a:xfrm rot="18431701">
                  <a:off x="7450626" y="3400569"/>
                  <a:ext cx="563830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 rot="3954144">
                  <a:off x="8096346" y="360546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Полилиния 25"/>
                <p:cNvSpPr/>
                <p:nvPr/>
              </p:nvSpPr>
              <p:spPr>
                <a:xfrm rot="13913088">
                  <a:off x="7229909" y="3692379"/>
                  <a:ext cx="605807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Полилиния 26"/>
                <p:cNvSpPr/>
                <p:nvPr/>
              </p:nvSpPr>
              <p:spPr>
                <a:xfrm rot="10800000">
                  <a:off x="7494607" y="4008441"/>
                  <a:ext cx="571504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олилиния 27"/>
                <p:cNvSpPr/>
                <p:nvPr/>
              </p:nvSpPr>
              <p:spPr>
                <a:xfrm rot="7534122">
                  <a:off x="7885702" y="3967597"/>
                  <a:ext cx="555132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0" name="Группа 29"/>
              <p:cNvGrpSpPr/>
              <p:nvPr/>
            </p:nvGrpSpPr>
            <p:grpSpPr>
              <a:xfrm rot="1237778">
                <a:off x="5931259" y="5585426"/>
                <a:ext cx="1071570" cy="1017062"/>
                <a:chOff x="7229335" y="3241144"/>
                <a:chExt cx="1426605" cy="1374252"/>
              </a:xfrm>
            </p:grpSpPr>
            <p:sp>
              <p:nvSpPr>
                <p:cNvPr id="31" name="Полилиния 30"/>
                <p:cNvSpPr/>
                <p:nvPr/>
              </p:nvSpPr>
              <p:spPr>
                <a:xfrm>
                  <a:off x="7868154" y="324114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Полилиния 31"/>
                <p:cNvSpPr/>
                <p:nvPr/>
              </p:nvSpPr>
              <p:spPr>
                <a:xfrm rot="18431701">
                  <a:off x="7450626" y="3400569"/>
                  <a:ext cx="563830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олилиния 32"/>
                <p:cNvSpPr/>
                <p:nvPr/>
              </p:nvSpPr>
              <p:spPr>
                <a:xfrm rot="3954144">
                  <a:off x="8096346" y="360546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Полилиния 33"/>
                <p:cNvSpPr/>
                <p:nvPr/>
              </p:nvSpPr>
              <p:spPr>
                <a:xfrm rot="13913088">
                  <a:off x="7229909" y="3692379"/>
                  <a:ext cx="605807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олилиния 34"/>
                <p:cNvSpPr/>
                <p:nvPr/>
              </p:nvSpPr>
              <p:spPr>
                <a:xfrm rot="10800000">
                  <a:off x="7494607" y="4008441"/>
                  <a:ext cx="571504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олилиния 35"/>
                <p:cNvSpPr/>
                <p:nvPr/>
              </p:nvSpPr>
              <p:spPr>
                <a:xfrm rot="7534122">
                  <a:off x="7885702" y="3967597"/>
                  <a:ext cx="555132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Овал 36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8" name="Группа 37"/>
              <p:cNvGrpSpPr/>
              <p:nvPr/>
            </p:nvGrpSpPr>
            <p:grpSpPr>
              <a:xfrm rot="565644">
                <a:off x="4915402" y="4143380"/>
                <a:ext cx="1431024" cy="1374251"/>
                <a:chOff x="7215547" y="3241144"/>
                <a:chExt cx="1431024" cy="1374251"/>
              </a:xfrm>
            </p:grpSpPr>
            <p:sp>
              <p:nvSpPr>
                <p:cNvPr id="39" name="Полилиния 38"/>
                <p:cNvSpPr/>
                <p:nvPr/>
              </p:nvSpPr>
              <p:spPr>
                <a:xfrm>
                  <a:off x="7872277" y="3241144"/>
                  <a:ext cx="500066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Полилиния 39"/>
                <p:cNvSpPr/>
                <p:nvPr/>
              </p:nvSpPr>
              <p:spPr>
                <a:xfrm rot="18431701">
                  <a:off x="7509576" y="3393093"/>
                  <a:ext cx="457278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Полилиния 40"/>
                <p:cNvSpPr/>
                <p:nvPr/>
              </p:nvSpPr>
              <p:spPr>
                <a:xfrm rot="3954144">
                  <a:off x="8109920" y="3584521"/>
                  <a:ext cx="466348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олилиния 41"/>
                <p:cNvSpPr/>
                <p:nvPr/>
              </p:nvSpPr>
              <p:spPr>
                <a:xfrm rot="13913088">
                  <a:off x="7238460" y="3674803"/>
                  <a:ext cx="561130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Полилиния 42"/>
                <p:cNvSpPr/>
                <p:nvPr/>
              </p:nvSpPr>
              <p:spPr>
                <a:xfrm rot="11035047">
                  <a:off x="7494607" y="4008440"/>
                  <a:ext cx="520546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Полилиния 43"/>
                <p:cNvSpPr/>
                <p:nvPr/>
              </p:nvSpPr>
              <p:spPr>
                <a:xfrm rot="7534122">
                  <a:off x="7918381" y="3950790"/>
                  <a:ext cx="513810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6" name="Группа 45"/>
              <p:cNvGrpSpPr/>
              <p:nvPr/>
            </p:nvGrpSpPr>
            <p:grpSpPr>
              <a:xfrm>
                <a:off x="4639743" y="5072074"/>
                <a:ext cx="1312970" cy="1357321"/>
                <a:chOff x="7135565" y="3156507"/>
                <a:chExt cx="1638738" cy="1608104"/>
              </a:xfrm>
            </p:grpSpPr>
            <p:sp>
              <p:nvSpPr>
                <p:cNvPr id="47" name="Полилиния 46"/>
                <p:cNvSpPr/>
                <p:nvPr/>
              </p:nvSpPr>
              <p:spPr>
                <a:xfrm>
                  <a:off x="7868156" y="3156507"/>
                  <a:ext cx="512233" cy="691593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Полилиния 47"/>
                <p:cNvSpPr/>
                <p:nvPr/>
              </p:nvSpPr>
              <p:spPr>
                <a:xfrm rot="18431701">
                  <a:off x="7414159" y="3328516"/>
                  <a:ext cx="563830" cy="586864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Полилиния 48"/>
                <p:cNvSpPr/>
                <p:nvPr/>
              </p:nvSpPr>
              <p:spPr>
                <a:xfrm rot="3954144">
                  <a:off x="8152833" y="3519607"/>
                  <a:ext cx="512232" cy="730709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Полилиния 49"/>
                <p:cNvSpPr/>
                <p:nvPr/>
              </p:nvSpPr>
              <p:spPr>
                <a:xfrm rot="13913088">
                  <a:off x="7188619" y="3670647"/>
                  <a:ext cx="605807" cy="711916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Полилиния 50"/>
                <p:cNvSpPr/>
                <p:nvPr/>
              </p:nvSpPr>
              <p:spPr>
                <a:xfrm rot="10800000">
                  <a:off x="7494607" y="4008439"/>
                  <a:ext cx="571504" cy="756172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Полилиния 51"/>
                <p:cNvSpPr/>
                <p:nvPr/>
              </p:nvSpPr>
              <p:spPr>
                <a:xfrm rot="7534122">
                  <a:off x="7925987" y="3945417"/>
                  <a:ext cx="555132" cy="706011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Овал 52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4" name="Группа 53"/>
              <p:cNvGrpSpPr/>
              <p:nvPr/>
            </p:nvGrpSpPr>
            <p:grpSpPr>
              <a:xfrm rot="20134580">
                <a:off x="3805629" y="4819477"/>
                <a:ext cx="1071570" cy="1017062"/>
                <a:chOff x="7229335" y="3241144"/>
                <a:chExt cx="1426605" cy="1374252"/>
              </a:xfrm>
            </p:grpSpPr>
            <p:sp>
              <p:nvSpPr>
                <p:cNvPr id="55" name="Полилиния 54"/>
                <p:cNvSpPr/>
                <p:nvPr/>
              </p:nvSpPr>
              <p:spPr>
                <a:xfrm>
                  <a:off x="7868154" y="324114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Полилиния 55"/>
                <p:cNvSpPr/>
                <p:nvPr/>
              </p:nvSpPr>
              <p:spPr>
                <a:xfrm rot="18431701">
                  <a:off x="7450626" y="3400569"/>
                  <a:ext cx="563830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Полилиния 56"/>
                <p:cNvSpPr/>
                <p:nvPr/>
              </p:nvSpPr>
              <p:spPr>
                <a:xfrm rot="3954144">
                  <a:off x="8096346" y="360546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Полилиния 57"/>
                <p:cNvSpPr/>
                <p:nvPr/>
              </p:nvSpPr>
              <p:spPr>
                <a:xfrm rot="13913088">
                  <a:off x="7229909" y="3692379"/>
                  <a:ext cx="605807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Полилиния 58"/>
                <p:cNvSpPr/>
                <p:nvPr/>
              </p:nvSpPr>
              <p:spPr>
                <a:xfrm rot="10800000">
                  <a:off x="7494607" y="4008441"/>
                  <a:ext cx="571504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Полилиния 59"/>
                <p:cNvSpPr/>
                <p:nvPr/>
              </p:nvSpPr>
              <p:spPr>
                <a:xfrm rot="7534122">
                  <a:off x="7885702" y="3967597"/>
                  <a:ext cx="555132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Овал 60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2" name="Группа 61"/>
              <p:cNvGrpSpPr/>
              <p:nvPr/>
            </p:nvGrpSpPr>
            <p:grpSpPr>
              <a:xfrm rot="1423111">
                <a:off x="3381333" y="5587876"/>
                <a:ext cx="1007046" cy="1040098"/>
                <a:chOff x="7229335" y="3241144"/>
                <a:chExt cx="1426605" cy="1374252"/>
              </a:xfrm>
            </p:grpSpPr>
            <p:sp>
              <p:nvSpPr>
                <p:cNvPr id="63" name="Полилиния 62"/>
                <p:cNvSpPr/>
                <p:nvPr/>
              </p:nvSpPr>
              <p:spPr>
                <a:xfrm>
                  <a:off x="7868154" y="324114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Полилиния 63"/>
                <p:cNvSpPr/>
                <p:nvPr/>
              </p:nvSpPr>
              <p:spPr>
                <a:xfrm rot="18431701">
                  <a:off x="7450626" y="3400569"/>
                  <a:ext cx="563830" cy="495300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94988 w 531526"/>
                    <a:gd name="connsiteY0" fmla="*/ 469900 h 495300"/>
                    <a:gd name="connsiteX1" fmla="*/ 279138 w 531526"/>
                    <a:gd name="connsiteY1" fmla="*/ 0 h 495300"/>
                    <a:gd name="connsiteX2" fmla="*/ 202938 w 531526"/>
                    <a:gd name="connsiteY2" fmla="*/ 495300 h 495300"/>
                    <a:gd name="connsiteX3" fmla="*/ 94988 w 531526"/>
                    <a:gd name="connsiteY3" fmla="*/ 469900 h 495300"/>
                    <a:gd name="connsiteX0" fmla="*/ 177653 w 614191"/>
                    <a:gd name="connsiteY0" fmla="*/ 469900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77653 w 614191"/>
                    <a:gd name="connsiteY3" fmla="*/ 469900 h 495300"/>
                    <a:gd name="connsiteX0" fmla="*/ 118852 w 614191"/>
                    <a:gd name="connsiteY0" fmla="*/ 459114 h 495300"/>
                    <a:gd name="connsiteX1" fmla="*/ 361803 w 614191"/>
                    <a:gd name="connsiteY1" fmla="*/ 0 h 495300"/>
                    <a:gd name="connsiteX2" fmla="*/ 285603 w 614191"/>
                    <a:gd name="connsiteY2" fmla="*/ 495300 h 495300"/>
                    <a:gd name="connsiteX3" fmla="*/ 118852 w 614191"/>
                    <a:gd name="connsiteY3" fmla="*/ 459114 h 495300"/>
                    <a:gd name="connsiteX0" fmla="*/ 118852 w 563830"/>
                    <a:gd name="connsiteY0" fmla="*/ 459114 h 495300"/>
                    <a:gd name="connsiteX1" fmla="*/ 361803 w 563830"/>
                    <a:gd name="connsiteY1" fmla="*/ 0 h 495300"/>
                    <a:gd name="connsiteX2" fmla="*/ 285603 w 563830"/>
                    <a:gd name="connsiteY2" fmla="*/ 495300 h 495300"/>
                    <a:gd name="connsiteX3" fmla="*/ 118852 w 563830"/>
                    <a:gd name="connsiteY3" fmla="*/ 459114 h 495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3830" h="495300">
                      <a:moveTo>
                        <a:pt x="118852" y="459114"/>
                      </a:moveTo>
                      <a:cubicBezTo>
                        <a:pt x="84961" y="335817"/>
                        <a:pt x="0" y="21597"/>
                        <a:pt x="361803" y="0"/>
                      </a:cubicBezTo>
                      <a:cubicBezTo>
                        <a:pt x="563830" y="158961"/>
                        <a:pt x="360191" y="400048"/>
                        <a:pt x="285603" y="495300"/>
                      </a:cubicBezTo>
                      <a:lnTo>
                        <a:pt x="118852" y="4591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Полилиния 64"/>
                <p:cNvSpPr/>
                <p:nvPr/>
              </p:nvSpPr>
              <p:spPr>
                <a:xfrm rot="3954144">
                  <a:off x="8096346" y="3605464"/>
                  <a:ext cx="512233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Полилиния 65"/>
                <p:cNvSpPr/>
                <p:nvPr/>
              </p:nvSpPr>
              <p:spPr>
                <a:xfrm rot="13913088">
                  <a:off x="7229909" y="3692379"/>
                  <a:ext cx="605807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Полилиния 66"/>
                <p:cNvSpPr/>
                <p:nvPr/>
              </p:nvSpPr>
              <p:spPr>
                <a:xfrm rot="10800000">
                  <a:off x="7494607" y="4008441"/>
                  <a:ext cx="571504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8" name="Полилиния 67"/>
                <p:cNvSpPr/>
                <p:nvPr/>
              </p:nvSpPr>
              <p:spPr>
                <a:xfrm rot="7534122">
                  <a:off x="7885702" y="3967597"/>
                  <a:ext cx="555132" cy="606955"/>
                </a:xfrm>
                <a:custGeom>
                  <a:avLst/>
                  <a:gdLst>
                    <a:gd name="connsiteX0" fmla="*/ 0 w 184150"/>
                    <a:gd name="connsiteY0" fmla="*/ 469900 h 495300"/>
                    <a:gd name="connsiteX1" fmla="*/ 184150 w 184150"/>
                    <a:gd name="connsiteY1" fmla="*/ 0 h 495300"/>
                    <a:gd name="connsiteX2" fmla="*/ 107950 w 184150"/>
                    <a:gd name="connsiteY2" fmla="*/ 495300 h 495300"/>
                    <a:gd name="connsiteX3" fmla="*/ 0 w 184150"/>
                    <a:gd name="connsiteY3" fmla="*/ 469900 h 495300"/>
                    <a:gd name="connsiteX0" fmla="*/ 75695 w 259845"/>
                    <a:gd name="connsiteY0" fmla="*/ 581555 h 606955"/>
                    <a:gd name="connsiteX1" fmla="*/ 259845 w 259845"/>
                    <a:gd name="connsiteY1" fmla="*/ 111655 h 606955"/>
                    <a:gd name="connsiteX2" fmla="*/ 183645 w 259845"/>
                    <a:gd name="connsiteY2" fmla="*/ 606955 h 606955"/>
                    <a:gd name="connsiteX3" fmla="*/ 75695 w 259845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  <a:gd name="connsiteX0" fmla="*/ 75695 w 512233"/>
                    <a:gd name="connsiteY0" fmla="*/ 581555 h 606955"/>
                    <a:gd name="connsiteX1" fmla="*/ 259845 w 512233"/>
                    <a:gd name="connsiteY1" fmla="*/ 111655 h 606955"/>
                    <a:gd name="connsiteX2" fmla="*/ 183645 w 512233"/>
                    <a:gd name="connsiteY2" fmla="*/ 606955 h 606955"/>
                    <a:gd name="connsiteX3" fmla="*/ 75695 w 512233"/>
                    <a:gd name="connsiteY3" fmla="*/ 581555 h 606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233" h="606955">
                      <a:moveTo>
                        <a:pt x="75695" y="581555"/>
                      </a:moveTo>
                      <a:cubicBezTo>
                        <a:pt x="41804" y="458258"/>
                        <a:pt x="0" y="0"/>
                        <a:pt x="259845" y="111655"/>
                      </a:cubicBezTo>
                      <a:cubicBezTo>
                        <a:pt x="512233" y="237067"/>
                        <a:pt x="258233" y="511703"/>
                        <a:pt x="183645" y="606955"/>
                      </a:cubicBezTo>
                      <a:lnTo>
                        <a:pt x="75695" y="58155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 prstMaterial="metal">
                  <a:bevelT w="196850" h="444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Овал 68"/>
                <p:cNvSpPr/>
                <p:nvPr/>
              </p:nvSpPr>
              <p:spPr>
                <a:xfrm>
                  <a:off x="7786710" y="3786190"/>
                  <a:ext cx="324000" cy="3240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1600" h="317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258" name="Группа 257"/>
            <p:cNvGrpSpPr/>
            <p:nvPr/>
          </p:nvGrpSpPr>
          <p:grpSpPr>
            <a:xfrm>
              <a:off x="4064204" y="3691488"/>
              <a:ext cx="4397884" cy="3214711"/>
              <a:chOff x="4064204" y="3691488"/>
              <a:chExt cx="4397884" cy="3214711"/>
            </a:xfrm>
          </p:grpSpPr>
          <p:sp>
            <p:nvSpPr>
              <p:cNvPr id="171" name="4-конечная звезда 170"/>
              <p:cNvSpPr/>
              <p:nvPr/>
            </p:nvSpPr>
            <p:spPr>
              <a:xfrm rot="2715714">
                <a:off x="4405759" y="5993139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2" name="4-конечная звезда 171"/>
              <p:cNvSpPr/>
              <p:nvPr/>
            </p:nvSpPr>
            <p:spPr>
              <a:xfrm rot="2715714">
                <a:off x="4620073" y="5135884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4-конечная звезда 172"/>
              <p:cNvSpPr/>
              <p:nvPr/>
            </p:nvSpPr>
            <p:spPr>
              <a:xfrm rot="2715714">
                <a:off x="4762948" y="5921701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4" name="4-конечная звезда 173"/>
              <p:cNvSpPr/>
              <p:nvPr/>
            </p:nvSpPr>
            <p:spPr>
              <a:xfrm rot="2715714">
                <a:off x="5405890" y="5493073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8" name="4-конечная звезда 247"/>
              <p:cNvSpPr/>
              <p:nvPr/>
            </p:nvSpPr>
            <p:spPr>
              <a:xfrm rot="2715714">
                <a:off x="5834518" y="4564380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9" name="4-конечная звезда 248"/>
              <p:cNvSpPr/>
              <p:nvPr/>
            </p:nvSpPr>
            <p:spPr>
              <a:xfrm rot="2715714">
                <a:off x="6834651" y="4993007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4-конечная звезда 249"/>
              <p:cNvSpPr/>
              <p:nvPr/>
            </p:nvSpPr>
            <p:spPr>
              <a:xfrm rot="2715714">
                <a:off x="6977527" y="5993139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4-конечная звезда 250"/>
              <p:cNvSpPr/>
              <p:nvPr/>
            </p:nvSpPr>
            <p:spPr>
              <a:xfrm rot="2715714">
                <a:off x="7763346" y="5278760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2" name="4-конечная звезда 251"/>
              <p:cNvSpPr/>
              <p:nvPr/>
            </p:nvSpPr>
            <p:spPr>
              <a:xfrm rot="2715714">
                <a:off x="8049097" y="3707123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4-конечная звезда 252"/>
              <p:cNvSpPr/>
              <p:nvPr/>
            </p:nvSpPr>
            <p:spPr>
              <a:xfrm rot="2715714">
                <a:off x="6691776" y="6636082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4-конечная звезда 253"/>
              <p:cNvSpPr/>
              <p:nvPr/>
            </p:nvSpPr>
            <p:spPr>
              <a:xfrm rot="2715714">
                <a:off x="5834519" y="6278891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5" name="4-конечная звезда 254"/>
              <p:cNvSpPr/>
              <p:nvPr/>
            </p:nvSpPr>
            <p:spPr>
              <a:xfrm rot="2715714">
                <a:off x="8191972" y="6064577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4-конечная звезда 255"/>
              <p:cNvSpPr/>
              <p:nvPr/>
            </p:nvSpPr>
            <p:spPr>
              <a:xfrm rot="2715714">
                <a:off x="7263279" y="5778826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4-конечная звезда 256"/>
              <p:cNvSpPr/>
              <p:nvPr/>
            </p:nvSpPr>
            <p:spPr>
              <a:xfrm rot="2715714">
                <a:off x="4048569" y="6636080"/>
                <a:ext cx="285752" cy="254481"/>
              </a:xfrm>
              <a:prstGeom prst="star4">
                <a:avLst>
                  <a:gd name="adj" fmla="val 622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8" name="Группа 337"/>
          <p:cNvGrpSpPr/>
          <p:nvPr/>
        </p:nvGrpSpPr>
        <p:grpSpPr>
          <a:xfrm>
            <a:off x="2285984" y="1428736"/>
            <a:ext cx="6858016" cy="5429264"/>
            <a:chOff x="2285984" y="1428736"/>
            <a:chExt cx="6858016" cy="5429264"/>
          </a:xfrm>
        </p:grpSpPr>
        <p:grpSp>
          <p:nvGrpSpPr>
            <p:cNvPr id="107" name="Группа 106"/>
            <p:cNvGrpSpPr/>
            <p:nvPr/>
          </p:nvGrpSpPr>
          <p:grpSpPr>
            <a:xfrm>
              <a:off x="6000760" y="1785926"/>
              <a:ext cx="311951" cy="314332"/>
              <a:chOff x="1059633" y="4631541"/>
              <a:chExt cx="311951" cy="314332"/>
            </a:xfrm>
          </p:grpSpPr>
          <p:sp>
            <p:nvSpPr>
              <p:cNvPr id="108" name="Овал 107"/>
              <p:cNvSpPr/>
              <p:nvPr/>
            </p:nvSpPr>
            <p:spPr>
              <a:xfrm>
                <a:off x="1059633" y="4631541"/>
                <a:ext cx="311951" cy="314332"/>
              </a:xfrm>
              <a:prstGeom prst="ellipse">
                <a:avLst/>
              </a:prstGeom>
              <a:solidFill>
                <a:schemeClr val="bg1"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1107253" y="4676780"/>
                <a:ext cx="214314" cy="214314"/>
              </a:xfrm>
              <a:prstGeom prst="ellipse">
                <a:avLst/>
              </a:prstGeom>
              <a:solidFill>
                <a:schemeClr val="bg1">
                  <a:alpha val="5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>
                <a:off x="1142976" y="4714884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3" name="Группа 122"/>
            <p:cNvGrpSpPr/>
            <p:nvPr/>
          </p:nvGrpSpPr>
          <p:grpSpPr>
            <a:xfrm>
              <a:off x="6715140" y="2357430"/>
              <a:ext cx="216000" cy="216000"/>
              <a:chOff x="1059633" y="4631541"/>
              <a:chExt cx="311951" cy="314332"/>
            </a:xfrm>
          </p:grpSpPr>
          <p:sp>
            <p:nvSpPr>
              <p:cNvPr id="124" name="Овал 123"/>
              <p:cNvSpPr/>
              <p:nvPr/>
            </p:nvSpPr>
            <p:spPr>
              <a:xfrm>
                <a:off x="1059633" y="4631541"/>
                <a:ext cx="311951" cy="314332"/>
              </a:xfrm>
              <a:prstGeom prst="ellipse">
                <a:avLst/>
              </a:prstGeom>
              <a:solidFill>
                <a:schemeClr val="bg1"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1107253" y="4676780"/>
                <a:ext cx="214314" cy="214314"/>
              </a:xfrm>
              <a:prstGeom prst="ellipse">
                <a:avLst/>
              </a:prstGeom>
              <a:solidFill>
                <a:schemeClr val="bg1">
                  <a:alpha val="5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1142976" y="4714884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0" name="Группа 319"/>
            <p:cNvGrpSpPr/>
            <p:nvPr/>
          </p:nvGrpSpPr>
          <p:grpSpPr>
            <a:xfrm>
              <a:off x="2285984" y="2714620"/>
              <a:ext cx="6858016" cy="4143380"/>
              <a:chOff x="2285984" y="2714620"/>
              <a:chExt cx="6858016" cy="4143380"/>
            </a:xfrm>
          </p:grpSpPr>
          <p:grpSp>
            <p:nvGrpSpPr>
              <p:cNvPr id="90" name="Группа 89"/>
              <p:cNvGrpSpPr/>
              <p:nvPr/>
            </p:nvGrpSpPr>
            <p:grpSpPr>
              <a:xfrm>
                <a:off x="4071934" y="5286388"/>
                <a:ext cx="216000" cy="216000"/>
                <a:chOff x="1059633" y="4631541"/>
                <a:chExt cx="311951" cy="314332"/>
              </a:xfrm>
            </p:grpSpPr>
            <p:sp>
              <p:nvSpPr>
                <p:cNvPr id="89" name="Овал 88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Овал 87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Овал 86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1" name="Группа 90"/>
              <p:cNvGrpSpPr/>
              <p:nvPr/>
            </p:nvGrpSpPr>
            <p:grpSpPr>
              <a:xfrm>
                <a:off x="3000364" y="3571876"/>
                <a:ext cx="311951" cy="314332"/>
                <a:chOff x="1059633" y="4631541"/>
                <a:chExt cx="311951" cy="314332"/>
              </a:xfrm>
            </p:grpSpPr>
            <p:sp>
              <p:nvSpPr>
                <p:cNvPr id="92" name="Овал 91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Овал 92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Овал 93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5" name="Группа 94"/>
              <p:cNvGrpSpPr/>
              <p:nvPr/>
            </p:nvGrpSpPr>
            <p:grpSpPr>
              <a:xfrm>
                <a:off x="2285984" y="2714620"/>
                <a:ext cx="252000" cy="252000"/>
                <a:chOff x="1059633" y="4631541"/>
                <a:chExt cx="311951" cy="314332"/>
              </a:xfrm>
            </p:grpSpPr>
            <p:sp>
              <p:nvSpPr>
                <p:cNvPr id="96" name="Овал 95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Овал 96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Овал 97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6929454" y="3643314"/>
                <a:ext cx="288000" cy="288000"/>
                <a:chOff x="1059633" y="4631541"/>
                <a:chExt cx="311951" cy="314332"/>
              </a:xfrm>
            </p:grpSpPr>
            <p:sp>
              <p:nvSpPr>
                <p:cNvPr id="100" name="Овал 99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1" name="Овал 100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Овал 101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1" name="Группа 110"/>
              <p:cNvGrpSpPr/>
              <p:nvPr/>
            </p:nvGrpSpPr>
            <p:grpSpPr>
              <a:xfrm>
                <a:off x="2285984" y="3643314"/>
                <a:ext cx="311951" cy="314332"/>
                <a:chOff x="1059633" y="4631541"/>
                <a:chExt cx="311951" cy="314332"/>
              </a:xfrm>
            </p:grpSpPr>
            <p:sp>
              <p:nvSpPr>
                <p:cNvPr id="112" name="Овал 111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3" name="Овал 112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4" name="Овал 113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5" name="Группа 114"/>
              <p:cNvGrpSpPr/>
              <p:nvPr/>
            </p:nvGrpSpPr>
            <p:grpSpPr>
              <a:xfrm>
                <a:off x="7572396" y="3571876"/>
                <a:ext cx="252000" cy="252000"/>
                <a:chOff x="1059633" y="4631541"/>
                <a:chExt cx="311951" cy="314332"/>
              </a:xfrm>
            </p:grpSpPr>
            <p:sp>
              <p:nvSpPr>
                <p:cNvPr id="116" name="Овал 115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7" name="Овал 116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8" name="Овал 117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9" name="Группа 118"/>
              <p:cNvGrpSpPr/>
              <p:nvPr/>
            </p:nvGrpSpPr>
            <p:grpSpPr>
              <a:xfrm>
                <a:off x="6572264" y="3071810"/>
                <a:ext cx="252000" cy="252000"/>
                <a:chOff x="1059633" y="4631541"/>
                <a:chExt cx="311951" cy="314332"/>
              </a:xfrm>
            </p:grpSpPr>
            <p:sp>
              <p:nvSpPr>
                <p:cNvPr id="120" name="Овал 119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1" name="Овал 120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2" name="Овал 121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7" name="Группа 126"/>
              <p:cNvGrpSpPr/>
              <p:nvPr/>
            </p:nvGrpSpPr>
            <p:grpSpPr>
              <a:xfrm>
                <a:off x="3428992" y="4643446"/>
                <a:ext cx="180000" cy="180000"/>
                <a:chOff x="1059633" y="4631541"/>
                <a:chExt cx="311951" cy="314332"/>
              </a:xfrm>
            </p:grpSpPr>
            <p:sp>
              <p:nvSpPr>
                <p:cNvPr id="128" name="Овал 127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0" name="Овал 129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1" name="Группа 130"/>
              <p:cNvGrpSpPr/>
              <p:nvPr/>
            </p:nvGrpSpPr>
            <p:grpSpPr>
              <a:xfrm>
                <a:off x="3929058" y="4714884"/>
                <a:ext cx="311951" cy="314332"/>
                <a:chOff x="1059633" y="4631541"/>
                <a:chExt cx="311951" cy="314332"/>
              </a:xfrm>
            </p:grpSpPr>
            <p:sp>
              <p:nvSpPr>
                <p:cNvPr id="132" name="Овал 131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3" name="Овал 132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4" name="Овал 133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5" name="Группа 134"/>
              <p:cNvGrpSpPr/>
              <p:nvPr/>
            </p:nvGrpSpPr>
            <p:grpSpPr>
              <a:xfrm>
                <a:off x="4857752" y="4786322"/>
                <a:ext cx="311951" cy="314332"/>
                <a:chOff x="1059633" y="4631541"/>
                <a:chExt cx="311951" cy="314332"/>
              </a:xfrm>
            </p:grpSpPr>
            <p:sp>
              <p:nvSpPr>
                <p:cNvPr id="136" name="Овал 135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7" name="Овал 136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8" name="Овал 137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9" name="Группа 138"/>
              <p:cNvGrpSpPr/>
              <p:nvPr/>
            </p:nvGrpSpPr>
            <p:grpSpPr>
              <a:xfrm>
                <a:off x="7643834" y="6357958"/>
                <a:ext cx="311951" cy="314332"/>
                <a:chOff x="1059633" y="4631541"/>
                <a:chExt cx="311951" cy="314332"/>
              </a:xfrm>
            </p:grpSpPr>
            <p:sp>
              <p:nvSpPr>
                <p:cNvPr id="140" name="Овал 139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1" name="Овал 140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2" name="Овал 141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42"/>
              <p:cNvGrpSpPr/>
              <p:nvPr/>
            </p:nvGrpSpPr>
            <p:grpSpPr>
              <a:xfrm>
                <a:off x="5286380" y="6543668"/>
                <a:ext cx="311951" cy="314332"/>
                <a:chOff x="1059633" y="4631541"/>
                <a:chExt cx="311951" cy="314332"/>
              </a:xfrm>
            </p:grpSpPr>
            <p:sp>
              <p:nvSpPr>
                <p:cNvPr id="144" name="Овал 143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5" name="Овал 144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6" name="Овал 145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7" name="Группа 146"/>
              <p:cNvGrpSpPr/>
              <p:nvPr/>
            </p:nvGrpSpPr>
            <p:grpSpPr>
              <a:xfrm>
                <a:off x="6286512" y="5857892"/>
                <a:ext cx="311951" cy="314332"/>
                <a:chOff x="1059633" y="4631541"/>
                <a:chExt cx="311951" cy="314332"/>
              </a:xfrm>
            </p:grpSpPr>
            <p:sp>
              <p:nvSpPr>
                <p:cNvPr id="148" name="Овал 147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9" name="Овал 148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0" name="Овал 149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1" name="Группа 150"/>
              <p:cNvGrpSpPr/>
              <p:nvPr/>
            </p:nvGrpSpPr>
            <p:grpSpPr>
              <a:xfrm>
                <a:off x="8072462" y="4929198"/>
                <a:ext cx="311951" cy="314332"/>
                <a:chOff x="1059633" y="4631541"/>
                <a:chExt cx="311951" cy="314332"/>
              </a:xfrm>
            </p:grpSpPr>
            <p:sp>
              <p:nvSpPr>
                <p:cNvPr id="152" name="Овал 151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3" name="Овал 152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4" name="Овал 153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>
                <a:off x="7286644" y="4572008"/>
                <a:ext cx="288000" cy="288000"/>
                <a:chOff x="1059633" y="4631541"/>
                <a:chExt cx="311951" cy="314332"/>
              </a:xfrm>
            </p:grpSpPr>
            <p:sp>
              <p:nvSpPr>
                <p:cNvPr id="156" name="Овал 155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7" name="Овал 156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8" name="Овал 157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9" name="Группа 158"/>
              <p:cNvGrpSpPr/>
              <p:nvPr/>
            </p:nvGrpSpPr>
            <p:grpSpPr>
              <a:xfrm>
                <a:off x="8856000" y="6143644"/>
                <a:ext cx="288000" cy="288000"/>
                <a:chOff x="1059633" y="4631541"/>
                <a:chExt cx="311951" cy="314332"/>
              </a:xfrm>
            </p:grpSpPr>
            <p:sp>
              <p:nvSpPr>
                <p:cNvPr id="160" name="Овал 159"/>
                <p:cNvSpPr/>
                <p:nvPr/>
              </p:nvSpPr>
              <p:spPr>
                <a:xfrm>
                  <a:off x="1059633" y="4631541"/>
                  <a:ext cx="311951" cy="314332"/>
                </a:xfrm>
                <a:prstGeom prst="ellipse">
                  <a:avLst/>
                </a:prstGeom>
                <a:solidFill>
                  <a:schemeClr val="bg1">
                    <a:alpha val="4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Овал 160"/>
                <p:cNvSpPr/>
                <p:nvPr/>
              </p:nvSpPr>
              <p:spPr>
                <a:xfrm>
                  <a:off x="1107253" y="4676780"/>
                  <a:ext cx="214314" cy="214314"/>
                </a:xfrm>
                <a:prstGeom prst="ellipse">
                  <a:avLst/>
                </a:prstGeom>
                <a:solidFill>
                  <a:schemeClr val="bg1">
                    <a:alpha val="5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2" name="Овал 161"/>
                <p:cNvSpPr/>
                <p:nvPr/>
              </p:nvSpPr>
              <p:spPr>
                <a:xfrm>
                  <a:off x="1142976" y="4714884"/>
                  <a:ext cx="142876" cy="1428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63" name="Группа 162"/>
            <p:cNvGrpSpPr/>
            <p:nvPr/>
          </p:nvGrpSpPr>
          <p:grpSpPr>
            <a:xfrm>
              <a:off x="6786578" y="1857364"/>
              <a:ext cx="180000" cy="180000"/>
              <a:chOff x="1059633" y="4631541"/>
              <a:chExt cx="311951" cy="314332"/>
            </a:xfrm>
          </p:grpSpPr>
          <p:sp>
            <p:nvSpPr>
              <p:cNvPr id="164" name="Овал 163"/>
              <p:cNvSpPr/>
              <p:nvPr/>
            </p:nvSpPr>
            <p:spPr>
              <a:xfrm>
                <a:off x="1059633" y="4631541"/>
                <a:ext cx="311951" cy="314332"/>
              </a:xfrm>
              <a:prstGeom prst="ellipse">
                <a:avLst/>
              </a:prstGeom>
              <a:solidFill>
                <a:schemeClr val="bg1"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Овал 164"/>
              <p:cNvSpPr/>
              <p:nvPr/>
            </p:nvSpPr>
            <p:spPr>
              <a:xfrm>
                <a:off x="1107253" y="4676780"/>
                <a:ext cx="214314" cy="214314"/>
              </a:xfrm>
              <a:prstGeom prst="ellipse">
                <a:avLst/>
              </a:prstGeom>
              <a:solidFill>
                <a:schemeClr val="bg1">
                  <a:alpha val="5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Овал 165"/>
              <p:cNvSpPr/>
              <p:nvPr/>
            </p:nvSpPr>
            <p:spPr>
              <a:xfrm>
                <a:off x="1142976" y="4714884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7" name="Группа 166"/>
            <p:cNvGrpSpPr/>
            <p:nvPr/>
          </p:nvGrpSpPr>
          <p:grpSpPr>
            <a:xfrm>
              <a:off x="6858016" y="1428736"/>
              <a:ext cx="180000" cy="180000"/>
              <a:chOff x="1059633" y="4631541"/>
              <a:chExt cx="311951" cy="314332"/>
            </a:xfrm>
          </p:grpSpPr>
          <p:sp>
            <p:nvSpPr>
              <p:cNvPr id="168" name="Овал 167"/>
              <p:cNvSpPr/>
              <p:nvPr/>
            </p:nvSpPr>
            <p:spPr>
              <a:xfrm>
                <a:off x="1059633" y="4631541"/>
                <a:ext cx="311951" cy="314332"/>
              </a:xfrm>
              <a:prstGeom prst="ellipse">
                <a:avLst/>
              </a:prstGeom>
              <a:solidFill>
                <a:schemeClr val="bg1">
                  <a:alpha val="4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9" name="Овал 168"/>
              <p:cNvSpPr/>
              <p:nvPr/>
            </p:nvSpPr>
            <p:spPr>
              <a:xfrm>
                <a:off x="1107253" y="4676780"/>
                <a:ext cx="214314" cy="214314"/>
              </a:xfrm>
              <a:prstGeom prst="ellipse">
                <a:avLst/>
              </a:prstGeom>
              <a:solidFill>
                <a:schemeClr val="bg1">
                  <a:alpha val="5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0" name="Овал 169"/>
              <p:cNvSpPr/>
              <p:nvPr/>
            </p:nvSpPr>
            <p:spPr>
              <a:xfrm>
                <a:off x="1142976" y="4714884"/>
                <a:ext cx="142876" cy="1428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79" name="Группа 278"/>
          <p:cNvGrpSpPr/>
          <p:nvPr/>
        </p:nvGrpSpPr>
        <p:grpSpPr>
          <a:xfrm rot="988095">
            <a:off x="628649" y="2844833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1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0" name="Группа 279"/>
          <p:cNvGrpSpPr/>
          <p:nvPr/>
        </p:nvGrpSpPr>
        <p:grpSpPr>
          <a:xfrm rot="18551684">
            <a:off x="2171740" y="5715157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0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9" name="Группа 328"/>
          <p:cNvGrpSpPr/>
          <p:nvPr/>
        </p:nvGrpSpPr>
        <p:grpSpPr>
          <a:xfrm rot="19808028">
            <a:off x="7651239" y="1000858"/>
            <a:ext cx="1494453" cy="1289049"/>
            <a:chOff x="3533771" y="2640017"/>
            <a:chExt cx="1789109" cy="1289049"/>
          </a:xfrm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032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032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032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032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0" name="Группа 329"/>
          <p:cNvGrpSpPr/>
          <p:nvPr/>
        </p:nvGrpSpPr>
        <p:grpSpPr>
          <a:xfrm rot="21152800">
            <a:off x="439461" y="4221773"/>
            <a:ext cx="1494453" cy="1289049"/>
            <a:chOff x="3533771" y="2640017"/>
            <a:chExt cx="1789109" cy="1289049"/>
          </a:xfrm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86710" cy="928694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r>
              <a:rPr lang="ru-RU" sz="39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Темперамент и Характер </a:t>
            </a:r>
            <a:endParaRPr lang="ru-RU" sz="39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Личностные особенности и профессионально важные качества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22" name="Группа 321"/>
          <p:cNvGrpSpPr/>
          <p:nvPr/>
        </p:nvGrpSpPr>
        <p:grpSpPr>
          <a:xfrm rot="1859045">
            <a:off x="-60604" y="292704"/>
            <a:ext cx="1494453" cy="1289049"/>
            <a:chOff x="3533771" y="2640017"/>
            <a:chExt cx="1789109" cy="1289049"/>
          </a:xfrm>
        </p:grpSpPr>
        <p:sp>
          <p:nvSpPr>
            <p:cNvPr id="344" name="Скругленный прямоугольник 34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8" name="Скругленный прямоугольник 347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9" name="Полилиния 348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Полилиния 349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4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8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9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5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6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43668" cy="1143000"/>
          </a:xfrm>
          <a:prstGeom prst="round2SameRect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215900" dist="38100" dir="5400000" algn="t" rotWithShape="0">
              <a:prstClr val="black">
                <a:alpha val="67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Темперамент</a:t>
            </a: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789634"/>
          </a:xfrm>
          <a:prstGeom prst="roundRect">
            <a:avLst>
              <a:gd name="adj" fmla="val 9091"/>
            </a:avLst>
          </a:prstGeo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Древнегреческий врач Гиппократ говорил, что у людей есть четыре главных сока: кровь, слизь, жёлтая желчь и чёрная желчь.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сангвиник – от латинского «кровь»,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флегматик – от греческого «слизь»,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холерик – от греческого «желчь»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меланхолик – от греческого «чёрная желчь».</a:t>
            </a:r>
            <a:endParaRPr lang="ru-RU" sz="2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5" name="Группа 278"/>
          <p:cNvGrpSpPr/>
          <p:nvPr/>
        </p:nvGrpSpPr>
        <p:grpSpPr>
          <a:xfrm rot="988095">
            <a:off x="1343029" y="5845228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9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279"/>
          <p:cNvGrpSpPr/>
          <p:nvPr/>
        </p:nvGrpSpPr>
        <p:grpSpPr>
          <a:xfrm rot="19137872">
            <a:off x="3343344" y="576098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7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329"/>
          <p:cNvGrpSpPr/>
          <p:nvPr/>
        </p:nvGrpSpPr>
        <p:grpSpPr>
          <a:xfrm rot="834983">
            <a:off x="115377" y="281832"/>
            <a:ext cx="1292074" cy="1117143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9808028">
            <a:off x="7768884" y="251654"/>
            <a:ext cx="1314677" cy="1139768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1" name="Группа 329"/>
          <p:cNvGrpSpPr/>
          <p:nvPr/>
        </p:nvGrpSpPr>
        <p:grpSpPr>
          <a:xfrm>
            <a:off x="714348" y="6143644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272" name="Скругленный прямоугольник 271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Скругленный прямоугольник 278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Полилиния 284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Скругленный прямоугольник 299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Полилиния 304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2" name="Группа 329"/>
          <p:cNvGrpSpPr/>
          <p:nvPr/>
        </p:nvGrpSpPr>
        <p:grpSpPr>
          <a:xfrm rot="16200000">
            <a:off x="7329611" y="6108409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29" name="Скругленный прямоугольник 32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Скругленный прямоугольник 32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Полилиния 342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4" name="Полилиния 343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8" name="Группа 329"/>
          <p:cNvGrpSpPr/>
          <p:nvPr/>
        </p:nvGrpSpPr>
        <p:grpSpPr>
          <a:xfrm rot="5400000">
            <a:off x="7897733" y="6111791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49" name="Скругленный прямоугольник 34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Скругленный прямоугольник 34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Полилиния 350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олилиния 351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Скругленный прямоугольник 35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Полилиния 353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Полилиния 354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3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43668" cy="1143000"/>
          </a:xfrm>
          <a:prstGeom prst="round2SameRect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215900" dist="38100" dir="5400000" algn="t" rotWithShape="0">
              <a:prstClr val="black">
                <a:alpha val="67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Темперамент</a:t>
            </a: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789634"/>
          </a:xfrm>
          <a:prstGeom prst="roundRect">
            <a:avLst>
              <a:gd name="adj" fmla="val 9091"/>
            </a:avLst>
          </a:prstGeo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 Петрович Павлов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сделал вывод, что разница темпераментов зависит от типа нервной системы.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основных параметра процессов возбуждения и торможения нервной системы: сила – слабость, уравновешенность – неуравновешенность, подвижность – инертность.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Темперамент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можно определить как врождённые индивидуальные особенности человека, связанные с типом нервной системы.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9" name="Группа 278"/>
          <p:cNvGrpSpPr/>
          <p:nvPr/>
        </p:nvGrpSpPr>
        <p:grpSpPr>
          <a:xfrm rot="988095">
            <a:off x="1343029" y="5845228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279"/>
          <p:cNvGrpSpPr/>
          <p:nvPr/>
        </p:nvGrpSpPr>
        <p:grpSpPr>
          <a:xfrm rot="19137872">
            <a:off x="3343344" y="576098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329"/>
          <p:cNvGrpSpPr/>
          <p:nvPr/>
        </p:nvGrpSpPr>
        <p:grpSpPr>
          <a:xfrm rot="834983">
            <a:off x="115377" y="281832"/>
            <a:ext cx="1292074" cy="1117143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9808028">
            <a:off x="7768884" y="251654"/>
            <a:ext cx="1314677" cy="1139768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329"/>
          <p:cNvGrpSpPr/>
          <p:nvPr/>
        </p:nvGrpSpPr>
        <p:grpSpPr>
          <a:xfrm>
            <a:off x="714348" y="6143644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272" name="Скругленный прямоугольник 271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Скругленный прямоугольник 278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Полилиния 284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Скругленный прямоугольник 299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Полилиния 304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329"/>
          <p:cNvGrpSpPr/>
          <p:nvPr/>
        </p:nvGrpSpPr>
        <p:grpSpPr>
          <a:xfrm rot="16200000">
            <a:off x="7329611" y="6108409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29" name="Скругленный прямоугольник 32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Скругленный прямоугольник 32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Полилиния 342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4" name="Полилиния 343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329"/>
          <p:cNvGrpSpPr/>
          <p:nvPr/>
        </p:nvGrpSpPr>
        <p:grpSpPr>
          <a:xfrm rot="5400000">
            <a:off x="7897733" y="6111791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49" name="Скругленный прямоугольник 34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Скругленный прямоугольник 34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Полилиния 350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олилиния 351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Скругленный прямоугольник 35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Полилиния 353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Полилиния 354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3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43668" cy="1143000"/>
          </a:xfrm>
          <a:prstGeom prst="round2SameRect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215900" dist="38100" dir="5400000" algn="t" rotWithShape="0">
              <a:prstClr val="black">
                <a:alpha val="67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Темперамент</a:t>
            </a: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789634"/>
          </a:xfrm>
          <a:prstGeom prst="roundRect">
            <a:avLst>
              <a:gd name="adj" fmla="val 9091"/>
            </a:avLst>
          </a:prstGeo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ХОЛЕРИК «+»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активность, энергичность, общительность, решительность, инициативность;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«-»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вспыльчивость, несдержанность, раздражительность, агрессивность, резкость в общении, импульсивность, неустойчивость в поведении.</a:t>
            </a:r>
          </a:p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САНГВИНИК «+»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активность, хорошая приспособляемость, общительность, доброжелательность, жизнерадостность, оптимистичность, смелость, находчивость;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«-»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неприятие однообразия, монотонности, поверхностность, недостаточная усидчивость, недостаточная настойчивость, поспешность в суждениях и выводах.</a:t>
            </a:r>
          </a:p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ФЛЕГМАТИК «+»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работоспособность, настойчивость, спокойствие, ровность в отношениях, надёжность, добросовестность;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«-»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малоподвижность, низкая активность, медлительность в принятии решений, необщительность, индивидуализм.</a:t>
            </a:r>
          </a:p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МЕЛАНХОЛИК «+»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чувствительность, сердечность, исполнительность, сдержанность, аккуратность;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«-»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низкая активность, ранимость и застенчивость, замкнутость, необщительность, низкая работоспособность.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9" name="Группа 278"/>
          <p:cNvGrpSpPr/>
          <p:nvPr/>
        </p:nvGrpSpPr>
        <p:grpSpPr>
          <a:xfrm rot="988095">
            <a:off x="1343029" y="5845228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279"/>
          <p:cNvGrpSpPr/>
          <p:nvPr/>
        </p:nvGrpSpPr>
        <p:grpSpPr>
          <a:xfrm rot="19137872">
            <a:off x="3343344" y="576098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329"/>
          <p:cNvGrpSpPr/>
          <p:nvPr/>
        </p:nvGrpSpPr>
        <p:grpSpPr>
          <a:xfrm rot="834983">
            <a:off x="115377" y="281832"/>
            <a:ext cx="1292074" cy="1117143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9808028">
            <a:off x="7768884" y="251654"/>
            <a:ext cx="1314677" cy="1139768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329"/>
          <p:cNvGrpSpPr/>
          <p:nvPr/>
        </p:nvGrpSpPr>
        <p:grpSpPr>
          <a:xfrm>
            <a:off x="714348" y="6143644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272" name="Скругленный прямоугольник 271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Скругленный прямоугольник 278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Полилиния 284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Скругленный прямоугольник 299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Полилиния 304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329"/>
          <p:cNvGrpSpPr/>
          <p:nvPr/>
        </p:nvGrpSpPr>
        <p:grpSpPr>
          <a:xfrm rot="16200000">
            <a:off x="7329611" y="6108409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29" name="Скругленный прямоугольник 32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Скругленный прямоугольник 32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Полилиния 342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4" name="Полилиния 343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329"/>
          <p:cNvGrpSpPr/>
          <p:nvPr/>
        </p:nvGrpSpPr>
        <p:grpSpPr>
          <a:xfrm rot="5400000">
            <a:off x="7897733" y="6111791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49" name="Скругленный прямоугольник 34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Скругленный прямоугольник 34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Полилиния 350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олилиния 351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Скругленный прямоугольник 35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Полилиния 353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Полилиния 354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3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733925"/>
            <a:ext cx="5486400" cy="566738"/>
          </a:xfrm>
          <a:prstGeom prst="round2SameRect">
            <a:avLst>
              <a:gd name="adj1" fmla="val 0"/>
              <a:gd name="adj2" fmla="val 33499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pPr algn="ctr"/>
            <a:r>
              <a:rPr lang="ru-RU" sz="3600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Темперамент</a:t>
            </a:r>
            <a:endParaRPr lang="ru-RU" sz="36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85" name="Рисунок 284"/>
          <p:cNvGraphicFramePr>
            <a:graphicFrameLocks noGrp="1"/>
          </p:cNvGraphicFramePr>
          <p:nvPr>
            <p:ph type="pic" idx="1"/>
          </p:nvPr>
        </p:nvGraphicFramePr>
        <p:xfrm>
          <a:off x="1000100" y="714355"/>
          <a:ext cx="7572428" cy="321471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14578"/>
                <a:gridCol w="928694"/>
                <a:gridCol w="975703"/>
                <a:gridCol w="1221991"/>
                <a:gridCol w="1115731"/>
                <a:gridCol w="1115731"/>
              </a:tblGrid>
              <a:tr h="64294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 dirty="0"/>
                        <a:t>Темперамент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/>
                        <a:t>Ч-Т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/>
                        <a:t>Ч-Ч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/>
                        <a:t>Ч-З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/>
                        <a:t>Ч-П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/>
                        <a:t>Ч-Х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 dirty="0"/>
                        <a:t>Холерик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 dirty="0"/>
                        <a:t>Сангвиник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 dirty="0"/>
                        <a:t>Флегматик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r>
                        <a:rPr lang="ru-RU" sz="2400" dirty="0"/>
                        <a:t>Меланхолик 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477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prstGeom prst="roundRect">
            <a:avLst>
              <a:gd name="adj" fmla="val 9091"/>
            </a:avLst>
          </a:prstGeom>
          <a:solidFill>
            <a:schemeClr val="bg1">
              <a:alpha val="84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Задание: Заполните таблицу</a:t>
            </a:r>
            <a:endParaRPr lang="ru-RU" sz="2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9" name="Группа 278"/>
          <p:cNvGrpSpPr/>
          <p:nvPr/>
        </p:nvGrpSpPr>
        <p:grpSpPr>
          <a:xfrm rot="988095">
            <a:off x="57178" y="1487511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279"/>
          <p:cNvGrpSpPr/>
          <p:nvPr/>
        </p:nvGrpSpPr>
        <p:grpSpPr>
          <a:xfrm rot="19137872">
            <a:off x="557263" y="547523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329"/>
          <p:cNvGrpSpPr/>
          <p:nvPr/>
        </p:nvGrpSpPr>
        <p:grpSpPr>
          <a:xfrm rot="834983">
            <a:off x="115377" y="4210922"/>
            <a:ext cx="1292074" cy="1117143"/>
            <a:chOff x="3533771" y="2640017"/>
            <a:chExt cx="1789109" cy="1289049"/>
          </a:xfrm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714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714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714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7145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773391">
            <a:off x="-18772" y="5822234"/>
            <a:ext cx="1314677" cy="1139768"/>
            <a:chOff x="3533771" y="2640017"/>
            <a:chExt cx="1789109" cy="1289049"/>
          </a:xfrm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4130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4130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4130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24130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8" name="Группа 329"/>
          <p:cNvGrpSpPr/>
          <p:nvPr/>
        </p:nvGrpSpPr>
        <p:grpSpPr>
          <a:xfrm>
            <a:off x="1857356" y="6215082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39" name="Скругленный прямоугольник 33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0" name="Скругленный прямоугольник 33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1" name="Полилиния 340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2" name="Полилиния 341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8" name="Скругленный прямоугольник 347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6" name="Полилиния 355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7" name="Полилиния 356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8" name="Группа 329"/>
          <p:cNvGrpSpPr/>
          <p:nvPr/>
        </p:nvGrpSpPr>
        <p:grpSpPr>
          <a:xfrm rot="16200000">
            <a:off x="6043727" y="6232211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59" name="Скругленный прямоугольник 35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0" name="Скругленный прямоугольник 35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1" name="Полилиния 360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2" name="Полилиния 361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3" name="Скругленный прямоугольник 36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4" name="Полилиния 363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5" name="Полилиния 364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6" name="Группа 329"/>
          <p:cNvGrpSpPr/>
          <p:nvPr/>
        </p:nvGrpSpPr>
        <p:grpSpPr>
          <a:xfrm rot="5400000">
            <a:off x="6611849" y="6235593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67" name="Скругленный прямоугольник 366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8" name="Скругленный прямоугольник 367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9" name="Полилиния 368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0" name="Полилиния 369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1" name="Скругленный прямоугольник 370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2" name="Полилиния 371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3" name="Полилиния 372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3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43668" cy="1143000"/>
          </a:xfrm>
          <a:prstGeom prst="round2SameRect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215900" dist="38100" dir="5400000" algn="t" rotWithShape="0">
              <a:prstClr val="black">
                <a:alpha val="67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ХАРАКТЕР</a:t>
            </a: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789634"/>
          </a:xfrm>
          <a:prstGeom prst="roundRect">
            <a:avLst>
              <a:gd name="adj" fmla="val 9091"/>
            </a:avLst>
          </a:prstGeo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Слово «характер» в переводе с греческого означает «признак», «особенность». Следовательно,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это устойчивые черты человека, которые проявляются в поведении и поступках.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59" name="Группа 278"/>
          <p:cNvGrpSpPr/>
          <p:nvPr/>
        </p:nvGrpSpPr>
        <p:grpSpPr>
          <a:xfrm rot="988095">
            <a:off x="1343029" y="5845228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279"/>
          <p:cNvGrpSpPr/>
          <p:nvPr/>
        </p:nvGrpSpPr>
        <p:grpSpPr>
          <a:xfrm rot="19137872">
            <a:off x="3343344" y="576098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329"/>
          <p:cNvGrpSpPr/>
          <p:nvPr/>
        </p:nvGrpSpPr>
        <p:grpSpPr>
          <a:xfrm rot="834983">
            <a:off x="115377" y="281832"/>
            <a:ext cx="1292074" cy="1117143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9808028">
            <a:off x="7768884" y="251654"/>
            <a:ext cx="1314677" cy="1139768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329"/>
          <p:cNvGrpSpPr/>
          <p:nvPr/>
        </p:nvGrpSpPr>
        <p:grpSpPr>
          <a:xfrm>
            <a:off x="714348" y="6143644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272" name="Скругленный прямоугольник 271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Скругленный прямоугольник 278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Полилиния 284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Скругленный прямоугольник 299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Полилиния 304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329"/>
          <p:cNvGrpSpPr/>
          <p:nvPr/>
        </p:nvGrpSpPr>
        <p:grpSpPr>
          <a:xfrm rot="16200000">
            <a:off x="7329611" y="6108409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29" name="Скругленный прямоугольник 32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Скругленный прямоугольник 32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Полилиния 342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4" name="Полилиния 343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329"/>
          <p:cNvGrpSpPr/>
          <p:nvPr/>
        </p:nvGrpSpPr>
        <p:grpSpPr>
          <a:xfrm rot="5400000">
            <a:off x="7897733" y="6111791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49" name="Скругленный прямоугольник 34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Скругленный прямоугольник 34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Полилиния 350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олилиния 351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Скругленный прямоугольник 35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Полилиния 353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Полилиния 354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3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43668" cy="1143000"/>
          </a:xfrm>
          <a:prstGeom prst="round2SameRect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215900" dist="38100" dir="5400000" algn="t" rotWithShape="0">
              <a:prstClr val="black">
                <a:alpha val="67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ХАРАКТЕР</a:t>
            </a: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789634"/>
          </a:xfrm>
          <a:prstGeom prst="roundRect">
            <a:avLst>
              <a:gd name="adj" fmla="val 9091"/>
            </a:avLst>
          </a:prstGeo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Понятие «характер» включает следующие компоненты: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темперамент – биологическая основа характера;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отношение к другим людям (доброта, общительность, грубость, отзывчивость, эгоизм, бездушие и так далее);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отношение к себе (самооценка, скромность, самокритичность, личные запросы и так далее);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интеллектуальные черты (сообразительность, наблюдательность и так далее);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эмоциональные особенности (сила чувств, их глубина или поверхностность, устойчивость или неустойчивость, простота или сложность);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волевые качества – основа характера, его стержень.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59" name="Группа 278"/>
          <p:cNvGrpSpPr/>
          <p:nvPr/>
        </p:nvGrpSpPr>
        <p:grpSpPr>
          <a:xfrm rot="988095">
            <a:off x="1343029" y="5845228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279"/>
          <p:cNvGrpSpPr/>
          <p:nvPr/>
        </p:nvGrpSpPr>
        <p:grpSpPr>
          <a:xfrm rot="19137872">
            <a:off x="3343344" y="576098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329"/>
          <p:cNvGrpSpPr/>
          <p:nvPr/>
        </p:nvGrpSpPr>
        <p:grpSpPr>
          <a:xfrm rot="834983">
            <a:off x="115377" y="281832"/>
            <a:ext cx="1292074" cy="1117143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9808028">
            <a:off x="7768884" y="251654"/>
            <a:ext cx="1314677" cy="1139768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329"/>
          <p:cNvGrpSpPr/>
          <p:nvPr/>
        </p:nvGrpSpPr>
        <p:grpSpPr>
          <a:xfrm>
            <a:off x="714348" y="6143644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272" name="Скругленный прямоугольник 271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Скругленный прямоугольник 278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Полилиния 284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Скругленный прямоугольник 299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Полилиния 304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329"/>
          <p:cNvGrpSpPr/>
          <p:nvPr/>
        </p:nvGrpSpPr>
        <p:grpSpPr>
          <a:xfrm rot="16200000">
            <a:off x="7329611" y="6108409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29" name="Скругленный прямоугольник 32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Скругленный прямоугольник 32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Полилиния 342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4" name="Полилиния 343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329"/>
          <p:cNvGrpSpPr/>
          <p:nvPr/>
        </p:nvGrpSpPr>
        <p:grpSpPr>
          <a:xfrm rot="5400000">
            <a:off x="7897733" y="6111791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49" name="Скругленный прямоугольник 34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Скругленный прямоугольник 34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Полилиния 350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олилиния 351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Скругленный прямоугольник 35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Полилиния 353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Полилиния 354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8833"/>
            </a:gs>
            <a:gs pos="39999">
              <a:srgbClr val="92D050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9"/>
          <p:cNvGrpSpPr/>
          <p:nvPr/>
        </p:nvGrpSpPr>
        <p:grpSpPr>
          <a:xfrm>
            <a:off x="4071934" y="5286388"/>
            <a:ext cx="216000" cy="216000"/>
            <a:chOff x="1059633" y="4631541"/>
            <a:chExt cx="311951" cy="314332"/>
          </a:xfrm>
        </p:grpSpPr>
        <p:sp>
          <p:nvSpPr>
            <p:cNvPr id="89" name="Овал 88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олилиния 85"/>
          <p:cNvSpPr/>
          <p:nvPr/>
        </p:nvSpPr>
        <p:spPr>
          <a:xfrm rot="19618357">
            <a:off x="3090494" y="2753421"/>
            <a:ext cx="2090762" cy="5113141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2454247 w 2454247"/>
              <a:gd name="connsiteY0" fmla="*/ 5465379 h 5465379"/>
              <a:gd name="connsiteX1" fmla="*/ 814633 w 2454247"/>
              <a:gd name="connsiteY1" fmla="*/ 0 h 5465379"/>
              <a:gd name="connsiteX2" fmla="*/ 1552296 w 2454247"/>
              <a:gd name="connsiteY2" fmla="*/ 4985064 h 5465379"/>
              <a:gd name="connsiteX3" fmla="*/ 2454247 w 2454247"/>
              <a:gd name="connsiteY3" fmla="*/ 5465379 h 5465379"/>
              <a:gd name="connsiteX0" fmla="*/ 1819550 w 1819549"/>
              <a:gd name="connsiteY0" fmla="*/ 5113141 h 5113141"/>
              <a:gd name="connsiteX1" fmla="*/ 878961 w 1819549"/>
              <a:gd name="connsiteY1" fmla="*/ 0 h 5113141"/>
              <a:gd name="connsiteX2" fmla="*/ 1616624 w 1819549"/>
              <a:gd name="connsiteY2" fmla="*/ 4985064 h 5113141"/>
              <a:gd name="connsiteX3" fmla="*/ 1819550 w 1819549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222 w 1755222"/>
              <a:gd name="connsiteY0" fmla="*/ 5113141 h 5113141"/>
              <a:gd name="connsiteX1" fmla="*/ 814633 w 1755222"/>
              <a:gd name="connsiteY1" fmla="*/ 0 h 5113141"/>
              <a:gd name="connsiteX2" fmla="*/ 1552296 w 1755222"/>
              <a:gd name="connsiteY2" fmla="*/ 4985064 h 5113141"/>
              <a:gd name="connsiteX3" fmla="*/ 1755222 w 1755222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  <a:gd name="connsiteX0" fmla="*/ 1755932 w 1805883"/>
              <a:gd name="connsiteY0" fmla="*/ 5113141 h 5113141"/>
              <a:gd name="connsiteX1" fmla="*/ 815343 w 1805883"/>
              <a:gd name="connsiteY1" fmla="*/ 0 h 5113141"/>
              <a:gd name="connsiteX2" fmla="*/ 1553006 w 1805883"/>
              <a:gd name="connsiteY2" fmla="*/ 4985064 h 5113141"/>
              <a:gd name="connsiteX3" fmla="*/ 1755932 w 1805883"/>
              <a:gd name="connsiteY3" fmla="*/ 5113141 h 5113141"/>
              <a:gd name="connsiteX0" fmla="*/ 1755932 w 1755932"/>
              <a:gd name="connsiteY0" fmla="*/ 5113141 h 5113141"/>
              <a:gd name="connsiteX1" fmla="*/ 815343 w 1755932"/>
              <a:gd name="connsiteY1" fmla="*/ 0 h 5113141"/>
              <a:gd name="connsiteX2" fmla="*/ 1553006 w 1755932"/>
              <a:gd name="connsiteY2" fmla="*/ 4985064 h 5113141"/>
              <a:gd name="connsiteX3" fmla="*/ 1755932 w 1755932"/>
              <a:gd name="connsiteY3" fmla="*/ 5113141 h 511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5932" h="5113141">
                <a:moveTo>
                  <a:pt x="1755932" y="5113141"/>
                </a:moveTo>
                <a:cubicBezTo>
                  <a:pt x="0" y="3027674"/>
                  <a:pt x="1516251" y="300543"/>
                  <a:pt x="815343" y="0"/>
                </a:cubicBezTo>
                <a:cubicBezTo>
                  <a:pt x="1624576" y="821184"/>
                  <a:pt x="710" y="3307093"/>
                  <a:pt x="1553006" y="4985064"/>
                </a:cubicBezTo>
                <a:lnTo>
                  <a:pt x="1755932" y="511314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6535204" y="1392621"/>
            <a:ext cx="1819550" cy="5465379"/>
          </a:xfrm>
          <a:custGeom>
            <a:avLst/>
            <a:gdLst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639614 w 1639614"/>
              <a:gd name="connsiteY0" fmla="*/ 5465379 h 5465379"/>
              <a:gd name="connsiteX1" fmla="*/ 0 w 1639614"/>
              <a:gd name="connsiteY1" fmla="*/ 0 h 5465379"/>
              <a:gd name="connsiteX2" fmla="*/ 1387365 w 1639614"/>
              <a:gd name="connsiteY2" fmla="*/ 5465379 h 5465379"/>
              <a:gd name="connsiteX3" fmla="*/ 1639614 w 1639614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81927 w 1981927"/>
              <a:gd name="connsiteY0" fmla="*/ 5465379 h 5465379"/>
              <a:gd name="connsiteX1" fmla="*/ 342313 w 1981927"/>
              <a:gd name="connsiteY1" fmla="*/ 0 h 5465379"/>
              <a:gd name="connsiteX2" fmla="*/ 1729678 w 1981927"/>
              <a:gd name="connsiteY2" fmla="*/ 5465379 h 5465379"/>
              <a:gd name="connsiteX3" fmla="*/ 1981927 w 1981927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2030566 w 2030566"/>
              <a:gd name="connsiteY0" fmla="*/ 5465379 h 5465379"/>
              <a:gd name="connsiteX1" fmla="*/ 390952 w 2030566"/>
              <a:gd name="connsiteY1" fmla="*/ 0 h 5465379"/>
              <a:gd name="connsiteX2" fmla="*/ 1778317 w 2030566"/>
              <a:gd name="connsiteY2" fmla="*/ 5465379 h 5465379"/>
              <a:gd name="connsiteX3" fmla="*/ 2030566 w 203056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905186 w 1905186"/>
              <a:gd name="connsiteY0" fmla="*/ 5465379 h 5465379"/>
              <a:gd name="connsiteX1" fmla="*/ 265572 w 1905186"/>
              <a:gd name="connsiteY1" fmla="*/ 0 h 5465379"/>
              <a:gd name="connsiteX2" fmla="*/ 1652937 w 1905186"/>
              <a:gd name="connsiteY2" fmla="*/ 5465379 h 5465379"/>
              <a:gd name="connsiteX3" fmla="*/ 1905186 w 1905186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  <a:gd name="connsiteX0" fmla="*/ 1819550 w 1819550"/>
              <a:gd name="connsiteY0" fmla="*/ 5465379 h 5465379"/>
              <a:gd name="connsiteX1" fmla="*/ 179936 w 1819550"/>
              <a:gd name="connsiteY1" fmla="*/ 0 h 5465379"/>
              <a:gd name="connsiteX2" fmla="*/ 1567301 w 1819550"/>
              <a:gd name="connsiteY2" fmla="*/ 5465379 h 5465379"/>
              <a:gd name="connsiteX3" fmla="*/ 1819550 w 1819550"/>
              <a:gd name="connsiteY3" fmla="*/ 5465379 h 546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550" h="5465379">
                <a:moveTo>
                  <a:pt x="1819550" y="5465379"/>
                </a:moveTo>
                <a:cubicBezTo>
                  <a:pt x="0" y="3487655"/>
                  <a:pt x="1046507" y="337878"/>
                  <a:pt x="179936" y="0"/>
                </a:cubicBezTo>
                <a:cubicBezTo>
                  <a:pt x="989169" y="821184"/>
                  <a:pt x="15005" y="3787408"/>
                  <a:pt x="1567301" y="5465379"/>
                </a:cubicBezTo>
                <a:lnTo>
                  <a:pt x="1819550" y="5465379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0" name="Полилиния 79"/>
          <p:cNvSpPr/>
          <p:nvPr/>
        </p:nvSpPr>
        <p:spPr>
          <a:xfrm>
            <a:off x="5695605" y="851338"/>
            <a:ext cx="3405676" cy="6001407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248699"/>
              <a:gd name="connsiteY0" fmla="*/ 5990896 h 6001407"/>
              <a:gd name="connsiteX1" fmla="*/ 589582 w 3248699"/>
              <a:gd name="connsiteY1" fmla="*/ 0 h 6001407"/>
              <a:gd name="connsiteX2" fmla="*/ 3248699 w 3248699"/>
              <a:gd name="connsiteY2" fmla="*/ 6001407 h 6001407"/>
              <a:gd name="connsiteX3" fmla="*/ 2796755 w 3248699"/>
              <a:gd name="connsiteY3" fmla="*/ 5990896 h 6001407"/>
              <a:gd name="connsiteX0" fmla="*/ 2796755 w 3405676"/>
              <a:gd name="connsiteY0" fmla="*/ 5990896 h 6001407"/>
              <a:gd name="connsiteX1" fmla="*/ 589582 w 3405676"/>
              <a:gd name="connsiteY1" fmla="*/ 0 h 6001407"/>
              <a:gd name="connsiteX2" fmla="*/ 3248699 w 3405676"/>
              <a:gd name="connsiteY2" fmla="*/ 6001407 h 6001407"/>
              <a:gd name="connsiteX3" fmla="*/ 2796755 w 3405676"/>
              <a:gd name="connsiteY3" fmla="*/ 5990896 h 6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5676" h="6001407">
                <a:moveTo>
                  <a:pt x="2796755" y="5990896"/>
                </a:moveTo>
                <a:cubicBezTo>
                  <a:pt x="3405676" y="3800630"/>
                  <a:pt x="0" y="2197979"/>
                  <a:pt x="589582" y="0"/>
                </a:cubicBezTo>
                <a:cubicBezTo>
                  <a:pt x="196958" y="2159442"/>
                  <a:pt x="3202637" y="3263233"/>
                  <a:pt x="3248699" y="6001407"/>
                </a:cubicBezTo>
                <a:lnTo>
                  <a:pt x="2796755" y="5990896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sp>
        <p:nvSpPr>
          <p:cNvPr id="81" name="Полилиния 80"/>
          <p:cNvSpPr/>
          <p:nvPr/>
        </p:nvSpPr>
        <p:spPr>
          <a:xfrm>
            <a:off x="2000200" y="2285329"/>
            <a:ext cx="4802289" cy="4572671"/>
          </a:xfrm>
          <a:custGeom>
            <a:avLst/>
            <a:gdLst>
              <a:gd name="connsiteX0" fmla="*/ 2207173 w 2659117"/>
              <a:gd name="connsiteY0" fmla="*/ 5990896 h 6001407"/>
              <a:gd name="connsiteX1" fmla="*/ 0 w 2659117"/>
              <a:gd name="connsiteY1" fmla="*/ 0 h 6001407"/>
              <a:gd name="connsiteX2" fmla="*/ 2659117 w 2659117"/>
              <a:gd name="connsiteY2" fmla="*/ 6001407 h 6001407"/>
              <a:gd name="connsiteX3" fmla="*/ 2207173 w 2659117"/>
              <a:gd name="connsiteY3" fmla="*/ 5990896 h 6001407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  <a:gd name="connsiteX0" fmla="*/ 4350345 w 4802289"/>
              <a:gd name="connsiteY0" fmla="*/ 4562160 h 4572671"/>
              <a:gd name="connsiteX1" fmla="*/ 0 w 4802289"/>
              <a:gd name="connsiteY1" fmla="*/ 0 h 4572671"/>
              <a:gd name="connsiteX2" fmla="*/ 4802289 w 4802289"/>
              <a:gd name="connsiteY2" fmla="*/ 4572671 h 4572671"/>
              <a:gd name="connsiteX3" fmla="*/ 4350345 w 4802289"/>
              <a:gd name="connsiteY3" fmla="*/ 4562160 h 457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2289" h="4572671">
                <a:moveTo>
                  <a:pt x="4350345" y="4562160"/>
                </a:moveTo>
                <a:cubicBezTo>
                  <a:pt x="4413881" y="2211438"/>
                  <a:pt x="692885" y="3475313"/>
                  <a:pt x="0" y="0"/>
                </a:cubicBezTo>
                <a:cubicBezTo>
                  <a:pt x="1360674" y="3445151"/>
                  <a:pt x="4355853" y="1724459"/>
                  <a:pt x="4802289" y="4572671"/>
                </a:cubicBezTo>
                <a:lnTo>
                  <a:pt x="4350345" y="456216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>
            <a:outerShdw blurRad="2667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algn="ctr" rotWithShape="0">
                  <a:schemeClr val="bg1"/>
                </a:outerShdw>
              </a:effectLst>
            </a:endParaRPr>
          </a:p>
        </p:txBody>
      </p:sp>
      <p:grpSp>
        <p:nvGrpSpPr>
          <p:cNvPr id="13" name="Группа 78"/>
          <p:cNvGrpSpPr/>
          <p:nvPr/>
        </p:nvGrpSpPr>
        <p:grpSpPr>
          <a:xfrm>
            <a:off x="3869393" y="3571876"/>
            <a:ext cx="5274607" cy="3563339"/>
            <a:chOff x="3381333" y="3241144"/>
            <a:chExt cx="5274607" cy="3563339"/>
          </a:xfrm>
          <a:effectLst>
            <a:outerShdw blurRad="304800" sx="102000" sy="102000" algn="ctr" rotWithShape="0">
              <a:srgbClr val="465723"/>
            </a:outerShdw>
          </a:effectLst>
        </p:grpSpPr>
        <p:sp>
          <p:nvSpPr>
            <p:cNvPr id="70" name="Полилиния 69"/>
            <p:cNvSpPr/>
            <p:nvPr/>
          </p:nvSpPr>
          <p:spPr>
            <a:xfrm>
              <a:off x="7626073" y="5500702"/>
              <a:ext cx="172643" cy="1169442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179" h="2667000">
                  <a:moveTo>
                    <a:pt x="17729" y="0"/>
                  </a:moveTo>
                  <a:cubicBezTo>
                    <a:pt x="121975" y="331258"/>
                    <a:pt x="0" y="873037"/>
                    <a:pt x="19315" y="1194770"/>
                  </a:cubicBezTo>
                  <a:cubicBezTo>
                    <a:pt x="38630" y="1516503"/>
                    <a:pt x="128055" y="1685028"/>
                    <a:pt x="133617" y="1930400"/>
                  </a:cubicBezTo>
                  <a:cubicBezTo>
                    <a:pt x="139179" y="2175772"/>
                    <a:pt x="52685" y="2667000"/>
                    <a:pt x="52685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олилиния 70"/>
            <p:cNvSpPr/>
            <p:nvPr/>
          </p:nvSpPr>
          <p:spPr>
            <a:xfrm>
              <a:off x="6732870" y="5214950"/>
              <a:ext cx="137152" cy="145519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олилиния 71"/>
            <p:cNvSpPr/>
            <p:nvPr/>
          </p:nvSpPr>
          <p:spPr>
            <a:xfrm rot="1140000">
              <a:off x="6318801" y="6152204"/>
              <a:ext cx="161742" cy="652279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rot="1646033" flipH="1">
              <a:off x="3730591" y="6021663"/>
              <a:ext cx="102867" cy="662007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олилиния 73"/>
            <p:cNvSpPr/>
            <p:nvPr/>
          </p:nvSpPr>
          <p:spPr>
            <a:xfrm>
              <a:off x="5715008" y="4857760"/>
              <a:ext cx="104246" cy="1809744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5344906" y="5715016"/>
              <a:ext cx="45719" cy="955128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246" h="2667000">
                  <a:moveTo>
                    <a:pt x="0" y="0"/>
                  </a:moveTo>
                  <a:cubicBezTo>
                    <a:pt x="104246" y="331258"/>
                    <a:pt x="65589" y="873037"/>
                    <a:pt x="72992" y="1194770"/>
                  </a:cubicBezTo>
                  <a:cubicBezTo>
                    <a:pt x="80395" y="1516503"/>
                    <a:pt x="50757" y="1685028"/>
                    <a:pt x="44418" y="1930400"/>
                  </a:cubicBezTo>
                  <a:cubicBezTo>
                    <a:pt x="38079" y="2175772"/>
                    <a:pt x="34956" y="2667000"/>
                    <a:pt x="34956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rot="20307381">
              <a:off x="4555533" y="5294789"/>
              <a:ext cx="211759" cy="1452271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  <a:gd name="connsiteX0" fmla="*/ 104744 w 208990"/>
                <a:gd name="connsiteY0" fmla="*/ 0 h 2667000"/>
                <a:gd name="connsiteX1" fmla="*/ 177800 w 208990"/>
                <a:gd name="connsiteY1" fmla="*/ 984250 h 2667000"/>
                <a:gd name="connsiteX2" fmla="*/ 6350 w 208990"/>
                <a:gd name="connsiteY2" fmla="*/ 1930400 h 2667000"/>
                <a:gd name="connsiteX3" fmla="*/ 139700 w 208990"/>
                <a:gd name="connsiteY3" fmla="*/ 2667000 h 2667000"/>
                <a:gd name="connsiteX0" fmla="*/ 103956 w 208202"/>
                <a:gd name="connsiteY0" fmla="*/ 0 h 2667000"/>
                <a:gd name="connsiteX1" fmla="*/ 105542 w 208202"/>
                <a:gd name="connsiteY1" fmla="*/ 984250 h 2667000"/>
                <a:gd name="connsiteX2" fmla="*/ 5562 w 208202"/>
                <a:gd name="connsiteY2" fmla="*/ 1930400 h 2667000"/>
                <a:gd name="connsiteX3" fmla="*/ 138912 w 208202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98425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17729 w 139179"/>
                <a:gd name="connsiteY0" fmla="*/ 0 h 2667000"/>
                <a:gd name="connsiteX1" fmla="*/ 19315 w 139179"/>
                <a:gd name="connsiteY1" fmla="*/ 1194770 h 2667000"/>
                <a:gd name="connsiteX2" fmla="*/ 133617 w 139179"/>
                <a:gd name="connsiteY2" fmla="*/ 1930400 h 2667000"/>
                <a:gd name="connsiteX3" fmla="*/ 52685 w 139179"/>
                <a:gd name="connsiteY3" fmla="*/ 2667000 h 2667000"/>
                <a:gd name="connsiteX0" fmla="*/ 0 w 122227"/>
                <a:gd name="connsiteY0" fmla="*/ 0 h 2667000"/>
                <a:gd name="connsiteX1" fmla="*/ 72992 w 122227"/>
                <a:gd name="connsiteY1" fmla="*/ 1194770 h 2667000"/>
                <a:gd name="connsiteX2" fmla="*/ 115888 w 122227"/>
                <a:gd name="connsiteY2" fmla="*/ 1930400 h 2667000"/>
                <a:gd name="connsiteX3" fmla="*/ 34956 w 122227"/>
                <a:gd name="connsiteY3" fmla="*/ 2667000 h 2667000"/>
                <a:gd name="connsiteX0" fmla="*/ 0 w 104246"/>
                <a:gd name="connsiteY0" fmla="*/ 0 h 2667000"/>
                <a:gd name="connsiteX1" fmla="*/ 72992 w 104246"/>
                <a:gd name="connsiteY1" fmla="*/ 1194770 h 2667000"/>
                <a:gd name="connsiteX2" fmla="*/ 44418 w 104246"/>
                <a:gd name="connsiteY2" fmla="*/ 1930400 h 2667000"/>
                <a:gd name="connsiteX3" fmla="*/ 34956 w 104246"/>
                <a:gd name="connsiteY3" fmla="*/ 2667000 h 2667000"/>
                <a:gd name="connsiteX0" fmla="*/ 0 w 104246"/>
                <a:gd name="connsiteY0" fmla="*/ 0 h 2728114"/>
                <a:gd name="connsiteX1" fmla="*/ 39692 w 104246"/>
                <a:gd name="connsiteY1" fmla="*/ 1255884 h 2728114"/>
                <a:gd name="connsiteX2" fmla="*/ 11118 w 104246"/>
                <a:gd name="connsiteY2" fmla="*/ 1991514 h 2728114"/>
                <a:gd name="connsiteX3" fmla="*/ 1656 w 104246"/>
                <a:gd name="connsiteY3" fmla="*/ 2728114 h 2728114"/>
                <a:gd name="connsiteX0" fmla="*/ 19489 w 123735"/>
                <a:gd name="connsiteY0" fmla="*/ 0 h 2728114"/>
                <a:gd name="connsiteX1" fmla="*/ 1853 w 123735"/>
                <a:gd name="connsiteY1" fmla="*/ 1482780 h 2728114"/>
                <a:gd name="connsiteX2" fmla="*/ 30607 w 123735"/>
                <a:gd name="connsiteY2" fmla="*/ 1991514 h 2728114"/>
                <a:gd name="connsiteX3" fmla="*/ 21145 w 123735"/>
                <a:gd name="connsiteY3" fmla="*/ 2728114 h 27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735" h="2728114">
                  <a:moveTo>
                    <a:pt x="19489" y="0"/>
                  </a:moveTo>
                  <a:cubicBezTo>
                    <a:pt x="123735" y="331258"/>
                    <a:pt x="0" y="1150861"/>
                    <a:pt x="1853" y="1482780"/>
                  </a:cubicBezTo>
                  <a:cubicBezTo>
                    <a:pt x="3706" y="1814699"/>
                    <a:pt x="27392" y="1783958"/>
                    <a:pt x="30607" y="1991514"/>
                  </a:cubicBezTo>
                  <a:cubicBezTo>
                    <a:pt x="33822" y="2199070"/>
                    <a:pt x="21145" y="2728114"/>
                    <a:pt x="21145" y="2728114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969250" y="4038600"/>
              <a:ext cx="223308" cy="2667000"/>
            </a:xfrm>
            <a:custGeom>
              <a:avLst/>
              <a:gdLst>
                <a:gd name="connsiteX0" fmla="*/ 0 w 223308"/>
                <a:gd name="connsiteY0" fmla="*/ 0 h 2667000"/>
                <a:gd name="connsiteX1" fmla="*/ 215900 w 223308"/>
                <a:gd name="connsiteY1" fmla="*/ 984250 h 2667000"/>
                <a:gd name="connsiteX2" fmla="*/ 44450 w 223308"/>
                <a:gd name="connsiteY2" fmla="*/ 1930400 h 2667000"/>
                <a:gd name="connsiteX3" fmla="*/ 177800 w 223308"/>
                <a:gd name="connsiteY3" fmla="*/ 2667000 h 2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308" h="2667000">
                  <a:moveTo>
                    <a:pt x="0" y="0"/>
                  </a:moveTo>
                  <a:cubicBezTo>
                    <a:pt x="104246" y="331258"/>
                    <a:pt x="208492" y="662517"/>
                    <a:pt x="215900" y="984250"/>
                  </a:cubicBezTo>
                  <a:cubicBezTo>
                    <a:pt x="223308" y="1305983"/>
                    <a:pt x="50800" y="1649942"/>
                    <a:pt x="44450" y="1930400"/>
                  </a:cubicBezTo>
                  <a:cubicBezTo>
                    <a:pt x="38100" y="2210858"/>
                    <a:pt x="177800" y="2667000"/>
                    <a:pt x="177800" y="2667000"/>
                  </a:cubicBezTo>
                </a:path>
              </a:pathLst>
            </a:custGeom>
            <a:ln w="82550">
              <a:gradFill>
                <a:gsLst>
                  <a:gs pos="0">
                    <a:schemeClr val="accent3">
                      <a:lumMod val="50000"/>
                    </a:schemeClr>
                  </a:gs>
                  <a:gs pos="10000">
                    <a:srgbClr val="9CB86E"/>
                  </a:gs>
                  <a:gs pos="78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headEnd type="oval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2"/>
            <p:cNvGrpSpPr/>
            <p:nvPr/>
          </p:nvGrpSpPr>
          <p:grpSpPr>
            <a:xfrm>
              <a:off x="7229335" y="3241144"/>
              <a:ext cx="1426605" cy="1374252"/>
              <a:chOff x="7229335" y="3241144"/>
              <a:chExt cx="1426605" cy="1374252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13"/>
            <p:cNvGrpSpPr/>
            <p:nvPr/>
          </p:nvGrpSpPr>
          <p:grpSpPr>
            <a:xfrm>
              <a:off x="6946798" y="4786322"/>
              <a:ext cx="1399893" cy="1374251"/>
              <a:chOff x="7246679" y="3241144"/>
              <a:chExt cx="1399893" cy="1374251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7868154" y="3241144"/>
                <a:ext cx="432751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 rot="18431701">
                <a:off x="7466674" y="3421732"/>
                <a:ext cx="51994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 rot="3954144">
                <a:off x="8109920" y="3584522"/>
                <a:ext cx="466349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 rot="14391238">
                <a:off x="7291639" y="3670818"/>
                <a:ext cx="51703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0800000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1"/>
            <p:cNvGrpSpPr/>
            <p:nvPr/>
          </p:nvGrpSpPr>
          <p:grpSpPr>
            <a:xfrm>
              <a:off x="6072198" y="4572008"/>
              <a:ext cx="1285884" cy="1231376"/>
              <a:chOff x="7229335" y="3241144"/>
              <a:chExt cx="1426605" cy="1374252"/>
            </a:xfrm>
          </p:grpSpPr>
          <p:sp>
            <p:nvSpPr>
              <p:cNvPr id="23" name="Полилиния 2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олилиния 2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29"/>
            <p:cNvGrpSpPr/>
            <p:nvPr/>
          </p:nvGrpSpPr>
          <p:grpSpPr>
            <a:xfrm rot="1237778">
              <a:off x="5931259" y="5585426"/>
              <a:ext cx="1071570" cy="1017062"/>
              <a:chOff x="7229335" y="3241144"/>
              <a:chExt cx="1426605" cy="1374252"/>
            </a:xfrm>
          </p:grpSpPr>
          <p:sp>
            <p:nvSpPr>
              <p:cNvPr id="31" name="Полилиния 30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олилиния 31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олилиния 33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олилиния 34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олилиния 35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37"/>
            <p:cNvGrpSpPr/>
            <p:nvPr/>
          </p:nvGrpSpPr>
          <p:grpSpPr>
            <a:xfrm rot="565644">
              <a:off x="4915402" y="4143380"/>
              <a:ext cx="1431024" cy="1374251"/>
              <a:chOff x="7215547" y="3241144"/>
              <a:chExt cx="1431024" cy="1374251"/>
            </a:xfrm>
          </p:grpSpPr>
          <p:sp>
            <p:nvSpPr>
              <p:cNvPr id="39" name="Полилиния 38"/>
              <p:cNvSpPr/>
              <p:nvPr/>
            </p:nvSpPr>
            <p:spPr>
              <a:xfrm>
                <a:off x="7872277" y="3241144"/>
                <a:ext cx="50006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 rot="18431701">
                <a:off x="7509576" y="3393093"/>
                <a:ext cx="457278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 rot="3954144">
                <a:off x="8109920" y="3584521"/>
                <a:ext cx="466348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олилиния 41"/>
              <p:cNvSpPr/>
              <p:nvPr/>
            </p:nvSpPr>
            <p:spPr>
              <a:xfrm rot="13913088">
                <a:off x="7238460" y="3674803"/>
                <a:ext cx="56113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олилиния 42"/>
              <p:cNvSpPr/>
              <p:nvPr/>
            </p:nvSpPr>
            <p:spPr>
              <a:xfrm rot="11035047">
                <a:off x="7494607" y="4008440"/>
                <a:ext cx="520546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 rot="7534122">
                <a:off x="7918381" y="3950790"/>
                <a:ext cx="513810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45"/>
            <p:cNvGrpSpPr/>
            <p:nvPr/>
          </p:nvGrpSpPr>
          <p:grpSpPr>
            <a:xfrm>
              <a:off x="4639743" y="5072074"/>
              <a:ext cx="1312970" cy="1357321"/>
              <a:chOff x="7135565" y="3156507"/>
              <a:chExt cx="1638738" cy="1608104"/>
            </a:xfrm>
          </p:grpSpPr>
          <p:sp>
            <p:nvSpPr>
              <p:cNvPr id="47" name="Полилиния 46"/>
              <p:cNvSpPr/>
              <p:nvPr/>
            </p:nvSpPr>
            <p:spPr>
              <a:xfrm>
                <a:off x="7868156" y="3156507"/>
                <a:ext cx="512233" cy="691593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олилиния 47"/>
              <p:cNvSpPr/>
              <p:nvPr/>
            </p:nvSpPr>
            <p:spPr>
              <a:xfrm rot="18431701">
                <a:off x="7414159" y="3328516"/>
                <a:ext cx="563830" cy="586864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олилиния 48"/>
              <p:cNvSpPr/>
              <p:nvPr/>
            </p:nvSpPr>
            <p:spPr>
              <a:xfrm rot="3954144">
                <a:off x="8152833" y="3519607"/>
                <a:ext cx="512232" cy="730709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 rot="13913088">
                <a:off x="7188619" y="3670647"/>
                <a:ext cx="605807" cy="711916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олилиния 50"/>
              <p:cNvSpPr/>
              <p:nvPr/>
            </p:nvSpPr>
            <p:spPr>
              <a:xfrm rot="10800000">
                <a:off x="7494607" y="4008439"/>
                <a:ext cx="571504" cy="756172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олилиния 51"/>
              <p:cNvSpPr/>
              <p:nvPr/>
            </p:nvSpPr>
            <p:spPr>
              <a:xfrm rot="7534122">
                <a:off x="7925987" y="3945417"/>
                <a:ext cx="555132" cy="706011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2" name="Группа 53"/>
            <p:cNvGrpSpPr/>
            <p:nvPr/>
          </p:nvGrpSpPr>
          <p:grpSpPr>
            <a:xfrm rot="20134580">
              <a:off x="3805629" y="4819477"/>
              <a:ext cx="1071570" cy="1017062"/>
              <a:chOff x="7229335" y="3241144"/>
              <a:chExt cx="1426605" cy="1374252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олилиния 56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олилиния 57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олилиния 58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Группа 61"/>
            <p:cNvGrpSpPr/>
            <p:nvPr/>
          </p:nvGrpSpPr>
          <p:grpSpPr>
            <a:xfrm rot="1423111">
              <a:off x="3381333" y="5587876"/>
              <a:ext cx="1007046" cy="1040098"/>
              <a:chOff x="7229335" y="3241144"/>
              <a:chExt cx="1426605" cy="1374252"/>
            </a:xfrm>
          </p:grpSpPr>
          <p:sp>
            <p:nvSpPr>
              <p:cNvPr id="63" name="Полилиния 62"/>
              <p:cNvSpPr/>
              <p:nvPr/>
            </p:nvSpPr>
            <p:spPr>
              <a:xfrm>
                <a:off x="7868154" y="324114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олилиния 63"/>
              <p:cNvSpPr/>
              <p:nvPr/>
            </p:nvSpPr>
            <p:spPr>
              <a:xfrm rot="18431701">
                <a:off x="7450626" y="3400569"/>
                <a:ext cx="563830" cy="495300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94988 w 531526"/>
                  <a:gd name="connsiteY0" fmla="*/ 469900 h 495300"/>
                  <a:gd name="connsiteX1" fmla="*/ 279138 w 531526"/>
                  <a:gd name="connsiteY1" fmla="*/ 0 h 495300"/>
                  <a:gd name="connsiteX2" fmla="*/ 202938 w 531526"/>
                  <a:gd name="connsiteY2" fmla="*/ 495300 h 495300"/>
                  <a:gd name="connsiteX3" fmla="*/ 94988 w 531526"/>
                  <a:gd name="connsiteY3" fmla="*/ 469900 h 495300"/>
                  <a:gd name="connsiteX0" fmla="*/ 177653 w 614191"/>
                  <a:gd name="connsiteY0" fmla="*/ 469900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77653 w 614191"/>
                  <a:gd name="connsiteY3" fmla="*/ 469900 h 495300"/>
                  <a:gd name="connsiteX0" fmla="*/ 118852 w 614191"/>
                  <a:gd name="connsiteY0" fmla="*/ 459114 h 495300"/>
                  <a:gd name="connsiteX1" fmla="*/ 361803 w 614191"/>
                  <a:gd name="connsiteY1" fmla="*/ 0 h 495300"/>
                  <a:gd name="connsiteX2" fmla="*/ 285603 w 614191"/>
                  <a:gd name="connsiteY2" fmla="*/ 495300 h 495300"/>
                  <a:gd name="connsiteX3" fmla="*/ 118852 w 614191"/>
                  <a:gd name="connsiteY3" fmla="*/ 459114 h 495300"/>
                  <a:gd name="connsiteX0" fmla="*/ 118852 w 563830"/>
                  <a:gd name="connsiteY0" fmla="*/ 459114 h 495300"/>
                  <a:gd name="connsiteX1" fmla="*/ 361803 w 563830"/>
                  <a:gd name="connsiteY1" fmla="*/ 0 h 495300"/>
                  <a:gd name="connsiteX2" fmla="*/ 285603 w 563830"/>
                  <a:gd name="connsiteY2" fmla="*/ 495300 h 495300"/>
                  <a:gd name="connsiteX3" fmla="*/ 118852 w 563830"/>
                  <a:gd name="connsiteY3" fmla="*/ 45911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3830" h="495300">
                    <a:moveTo>
                      <a:pt x="118852" y="459114"/>
                    </a:moveTo>
                    <a:cubicBezTo>
                      <a:pt x="84961" y="335817"/>
                      <a:pt x="0" y="21597"/>
                      <a:pt x="361803" y="0"/>
                    </a:cubicBezTo>
                    <a:cubicBezTo>
                      <a:pt x="563830" y="158961"/>
                      <a:pt x="360191" y="400048"/>
                      <a:pt x="285603" y="495300"/>
                    </a:cubicBezTo>
                    <a:lnTo>
                      <a:pt x="118852" y="45911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олилиния 64"/>
              <p:cNvSpPr/>
              <p:nvPr/>
            </p:nvSpPr>
            <p:spPr>
              <a:xfrm rot="3954144">
                <a:off x="8096346" y="3605464"/>
                <a:ext cx="512233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олилиния 65"/>
              <p:cNvSpPr/>
              <p:nvPr/>
            </p:nvSpPr>
            <p:spPr>
              <a:xfrm rot="13913088">
                <a:off x="7229909" y="3692379"/>
                <a:ext cx="605807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0800000">
                <a:off x="7494607" y="4008441"/>
                <a:ext cx="571504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 rot="7534122">
                <a:off x="7885702" y="3967597"/>
                <a:ext cx="555132" cy="606955"/>
              </a:xfrm>
              <a:custGeom>
                <a:avLst/>
                <a:gdLst>
                  <a:gd name="connsiteX0" fmla="*/ 0 w 184150"/>
                  <a:gd name="connsiteY0" fmla="*/ 469900 h 495300"/>
                  <a:gd name="connsiteX1" fmla="*/ 184150 w 184150"/>
                  <a:gd name="connsiteY1" fmla="*/ 0 h 495300"/>
                  <a:gd name="connsiteX2" fmla="*/ 107950 w 184150"/>
                  <a:gd name="connsiteY2" fmla="*/ 495300 h 495300"/>
                  <a:gd name="connsiteX3" fmla="*/ 0 w 184150"/>
                  <a:gd name="connsiteY3" fmla="*/ 469900 h 495300"/>
                  <a:gd name="connsiteX0" fmla="*/ 75695 w 259845"/>
                  <a:gd name="connsiteY0" fmla="*/ 581555 h 606955"/>
                  <a:gd name="connsiteX1" fmla="*/ 259845 w 259845"/>
                  <a:gd name="connsiteY1" fmla="*/ 111655 h 606955"/>
                  <a:gd name="connsiteX2" fmla="*/ 183645 w 259845"/>
                  <a:gd name="connsiteY2" fmla="*/ 606955 h 606955"/>
                  <a:gd name="connsiteX3" fmla="*/ 75695 w 259845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  <a:gd name="connsiteX0" fmla="*/ 75695 w 512233"/>
                  <a:gd name="connsiteY0" fmla="*/ 581555 h 606955"/>
                  <a:gd name="connsiteX1" fmla="*/ 259845 w 512233"/>
                  <a:gd name="connsiteY1" fmla="*/ 111655 h 606955"/>
                  <a:gd name="connsiteX2" fmla="*/ 183645 w 512233"/>
                  <a:gd name="connsiteY2" fmla="*/ 606955 h 606955"/>
                  <a:gd name="connsiteX3" fmla="*/ 75695 w 512233"/>
                  <a:gd name="connsiteY3" fmla="*/ 581555 h 606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2233" h="606955">
                    <a:moveTo>
                      <a:pt x="75695" y="581555"/>
                    </a:moveTo>
                    <a:cubicBezTo>
                      <a:pt x="41804" y="458258"/>
                      <a:pt x="0" y="0"/>
                      <a:pt x="259845" y="111655"/>
                    </a:cubicBezTo>
                    <a:cubicBezTo>
                      <a:pt x="512233" y="237067"/>
                      <a:pt x="258233" y="511703"/>
                      <a:pt x="183645" y="606955"/>
                    </a:cubicBezTo>
                    <a:lnTo>
                      <a:pt x="75695" y="581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metal">
                <a:bevelT w="196850" h="44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7786710" y="3786190"/>
                <a:ext cx="324000" cy="32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90"/>
          <p:cNvGrpSpPr/>
          <p:nvPr/>
        </p:nvGrpSpPr>
        <p:grpSpPr>
          <a:xfrm>
            <a:off x="3000364" y="3571876"/>
            <a:ext cx="311951" cy="314332"/>
            <a:chOff x="1059633" y="4631541"/>
            <a:chExt cx="311951" cy="314332"/>
          </a:xfrm>
        </p:grpSpPr>
        <p:sp>
          <p:nvSpPr>
            <p:cNvPr id="92" name="Овал 9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94"/>
          <p:cNvGrpSpPr/>
          <p:nvPr/>
        </p:nvGrpSpPr>
        <p:grpSpPr>
          <a:xfrm>
            <a:off x="2285984" y="2714620"/>
            <a:ext cx="252000" cy="252000"/>
            <a:chOff x="1059633" y="4631541"/>
            <a:chExt cx="311951" cy="314332"/>
          </a:xfrm>
        </p:grpSpPr>
        <p:sp>
          <p:nvSpPr>
            <p:cNvPr id="96" name="Овал 9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98"/>
          <p:cNvGrpSpPr/>
          <p:nvPr/>
        </p:nvGrpSpPr>
        <p:grpSpPr>
          <a:xfrm>
            <a:off x="6929454" y="3643314"/>
            <a:ext cx="288000" cy="288000"/>
            <a:chOff x="1059633" y="4631541"/>
            <a:chExt cx="311951" cy="314332"/>
          </a:xfrm>
        </p:grpSpPr>
        <p:sp>
          <p:nvSpPr>
            <p:cNvPr id="100" name="Овал 9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102"/>
          <p:cNvGrpSpPr/>
          <p:nvPr/>
        </p:nvGrpSpPr>
        <p:grpSpPr>
          <a:xfrm>
            <a:off x="7215206" y="3071810"/>
            <a:ext cx="180000" cy="180000"/>
            <a:chOff x="1059633" y="4631541"/>
            <a:chExt cx="311951" cy="314332"/>
          </a:xfrm>
        </p:grpSpPr>
        <p:sp>
          <p:nvSpPr>
            <p:cNvPr id="104" name="Овал 10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106"/>
          <p:cNvGrpSpPr/>
          <p:nvPr/>
        </p:nvGrpSpPr>
        <p:grpSpPr>
          <a:xfrm>
            <a:off x="6000760" y="1785926"/>
            <a:ext cx="311951" cy="314332"/>
            <a:chOff x="1059633" y="4631541"/>
            <a:chExt cx="311951" cy="314332"/>
          </a:xfrm>
        </p:grpSpPr>
        <p:sp>
          <p:nvSpPr>
            <p:cNvPr id="108" name="Овал 10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110"/>
          <p:cNvGrpSpPr/>
          <p:nvPr/>
        </p:nvGrpSpPr>
        <p:grpSpPr>
          <a:xfrm>
            <a:off x="2285984" y="3643314"/>
            <a:ext cx="311951" cy="314332"/>
            <a:chOff x="1059633" y="4631541"/>
            <a:chExt cx="311951" cy="314332"/>
          </a:xfrm>
        </p:grpSpPr>
        <p:sp>
          <p:nvSpPr>
            <p:cNvPr id="112" name="Овал 11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114"/>
          <p:cNvGrpSpPr/>
          <p:nvPr/>
        </p:nvGrpSpPr>
        <p:grpSpPr>
          <a:xfrm>
            <a:off x="7572396" y="3571876"/>
            <a:ext cx="252000" cy="252000"/>
            <a:chOff x="1059633" y="4631541"/>
            <a:chExt cx="311951" cy="314332"/>
          </a:xfrm>
        </p:grpSpPr>
        <p:sp>
          <p:nvSpPr>
            <p:cNvPr id="116" name="Овал 11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118"/>
          <p:cNvGrpSpPr/>
          <p:nvPr/>
        </p:nvGrpSpPr>
        <p:grpSpPr>
          <a:xfrm>
            <a:off x="6572264" y="3071810"/>
            <a:ext cx="252000" cy="252000"/>
            <a:chOff x="1059633" y="4631541"/>
            <a:chExt cx="311951" cy="314332"/>
          </a:xfrm>
        </p:grpSpPr>
        <p:sp>
          <p:nvSpPr>
            <p:cNvPr id="120" name="Овал 11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122"/>
          <p:cNvGrpSpPr/>
          <p:nvPr/>
        </p:nvGrpSpPr>
        <p:grpSpPr>
          <a:xfrm>
            <a:off x="6715140" y="2357430"/>
            <a:ext cx="216000" cy="216000"/>
            <a:chOff x="1059633" y="4631541"/>
            <a:chExt cx="311951" cy="314332"/>
          </a:xfrm>
        </p:grpSpPr>
        <p:sp>
          <p:nvSpPr>
            <p:cNvPr id="124" name="Овал 12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26"/>
          <p:cNvGrpSpPr/>
          <p:nvPr/>
        </p:nvGrpSpPr>
        <p:grpSpPr>
          <a:xfrm>
            <a:off x="3428992" y="4643446"/>
            <a:ext cx="180000" cy="180000"/>
            <a:chOff x="1059633" y="4631541"/>
            <a:chExt cx="311951" cy="314332"/>
          </a:xfrm>
        </p:grpSpPr>
        <p:sp>
          <p:nvSpPr>
            <p:cNvPr id="128" name="Овал 12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30"/>
          <p:cNvGrpSpPr/>
          <p:nvPr/>
        </p:nvGrpSpPr>
        <p:grpSpPr>
          <a:xfrm>
            <a:off x="3929058" y="4714884"/>
            <a:ext cx="311951" cy="314332"/>
            <a:chOff x="1059633" y="4631541"/>
            <a:chExt cx="311951" cy="314332"/>
          </a:xfrm>
        </p:grpSpPr>
        <p:sp>
          <p:nvSpPr>
            <p:cNvPr id="132" name="Овал 13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34"/>
          <p:cNvGrpSpPr/>
          <p:nvPr/>
        </p:nvGrpSpPr>
        <p:grpSpPr>
          <a:xfrm>
            <a:off x="4857752" y="4786322"/>
            <a:ext cx="311951" cy="314332"/>
            <a:chOff x="1059633" y="4631541"/>
            <a:chExt cx="311951" cy="314332"/>
          </a:xfrm>
        </p:grpSpPr>
        <p:sp>
          <p:nvSpPr>
            <p:cNvPr id="136" name="Овал 13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38"/>
          <p:cNvGrpSpPr/>
          <p:nvPr/>
        </p:nvGrpSpPr>
        <p:grpSpPr>
          <a:xfrm>
            <a:off x="7643834" y="6357958"/>
            <a:ext cx="311951" cy="314332"/>
            <a:chOff x="1059633" y="4631541"/>
            <a:chExt cx="311951" cy="314332"/>
          </a:xfrm>
        </p:grpSpPr>
        <p:sp>
          <p:nvSpPr>
            <p:cNvPr id="140" name="Овал 13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42"/>
          <p:cNvGrpSpPr/>
          <p:nvPr/>
        </p:nvGrpSpPr>
        <p:grpSpPr>
          <a:xfrm>
            <a:off x="5286380" y="6543668"/>
            <a:ext cx="311951" cy="314332"/>
            <a:chOff x="1059633" y="4631541"/>
            <a:chExt cx="311951" cy="314332"/>
          </a:xfrm>
        </p:grpSpPr>
        <p:sp>
          <p:nvSpPr>
            <p:cNvPr id="144" name="Овал 14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46"/>
          <p:cNvGrpSpPr/>
          <p:nvPr/>
        </p:nvGrpSpPr>
        <p:grpSpPr>
          <a:xfrm>
            <a:off x="6286512" y="5857892"/>
            <a:ext cx="311951" cy="314332"/>
            <a:chOff x="1059633" y="4631541"/>
            <a:chExt cx="311951" cy="314332"/>
          </a:xfrm>
        </p:grpSpPr>
        <p:sp>
          <p:nvSpPr>
            <p:cNvPr id="148" name="Овал 14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50"/>
          <p:cNvGrpSpPr/>
          <p:nvPr/>
        </p:nvGrpSpPr>
        <p:grpSpPr>
          <a:xfrm>
            <a:off x="8072462" y="4929198"/>
            <a:ext cx="311951" cy="314332"/>
            <a:chOff x="1059633" y="4631541"/>
            <a:chExt cx="311951" cy="314332"/>
          </a:xfrm>
        </p:grpSpPr>
        <p:sp>
          <p:nvSpPr>
            <p:cNvPr id="152" name="Овал 151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54"/>
          <p:cNvGrpSpPr/>
          <p:nvPr/>
        </p:nvGrpSpPr>
        <p:grpSpPr>
          <a:xfrm>
            <a:off x="7286644" y="4572008"/>
            <a:ext cx="288000" cy="288000"/>
            <a:chOff x="1059633" y="4631541"/>
            <a:chExt cx="311951" cy="314332"/>
          </a:xfrm>
        </p:grpSpPr>
        <p:sp>
          <p:nvSpPr>
            <p:cNvPr id="156" name="Овал 155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58"/>
          <p:cNvGrpSpPr/>
          <p:nvPr/>
        </p:nvGrpSpPr>
        <p:grpSpPr>
          <a:xfrm>
            <a:off x="8856000" y="6143644"/>
            <a:ext cx="288000" cy="288000"/>
            <a:chOff x="1059633" y="4631541"/>
            <a:chExt cx="311951" cy="314332"/>
          </a:xfrm>
        </p:grpSpPr>
        <p:sp>
          <p:nvSpPr>
            <p:cNvPr id="160" name="Овал 159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62"/>
          <p:cNvGrpSpPr/>
          <p:nvPr/>
        </p:nvGrpSpPr>
        <p:grpSpPr>
          <a:xfrm>
            <a:off x="6786578" y="1857364"/>
            <a:ext cx="180000" cy="180000"/>
            <a:chOff x="1059633" y="4631541"/>
            <a:chExt cx="311951" cy="314332"/>
          </a:xfrm>
        </p:grpSpPr>
        <p:sp>
          <p:nvSpPr>
            <p:cNvPr id="164" name="Овал 163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66"/>
          <p:cNvGrpSpPr/>
          <p:nvPr/>
        </p:nvGrpSpPr>
        <p:grpSpPr>
          <a:xfrm>
            <a:off x="6858016" y="1428736"/>
            <a:ext cx="180000" cy="180000"/>
            <a:chOff x="1059633" y="4631541"/>
            <a:chExt cx="311951" cy="314332"/>
          </a:xfrm>
        </p:grpSpPr>
        <p:sp>
          <p:nvSpPr>
            <p:cNvPr id="168" name="Овал 167"/>
            <p:cNvSpPr/>
            <p:nvPr/>
          </p:nvSpPr>
          <p:spPr>
            <a:xfrm>
              <a:off x="1059633" y="4631541"/>
              <a:ext cx="311951" cy="314332"/>
            </a:xfrm>
            <a:prstGeom prst="ellipse">
              <a:avLst/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1107253" y="4676780"/>
              <a:ext cx="214314" cy="214314"/>
            </a:xfrm>
            <a:prstGeom prst="ellipse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1142976" y="471488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7" name="Группа 257"/>
          <p:cNvGrpSpPr/>
          <p:nvPr/>
        </p:nvGrpSpPr>
        <p:grpSpPr>
          <a:xfrm>
            <a:off x="4064204" y="3691488"/>
            <a:ext cx="4397884" cy="3214711"/>
            <a:chOff x="4064204" y="3691488"/>
            <a:chExt cx="4397884" cy="3214711"/>
          </a:xfrm>
        </p:grpSpPr>
        <p:sp>
          <p:nvSpPr>
            <p:cNvPr id="171" name="4-конечная звезда 170"/>
            <p:cNvSpPr/>
            <p:nvPr/>
          </p:nvSpPr>
          <p:spPr>
            <a:xfrm rot="2715714">
              <a:off x="4405759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4-конечная звезда 171"/>
            <p:cNvSpPr/>
            <p:nvPr/>
          </p:nvSpPr>
          <p:spPr>
            <a:xfrm rot="2715714">
              <a:off x="4620073" y="5135884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4-конечная звезда 172"/>
            <p:cNvSpPr/>
            <p:nvPr/>
          </p:nvSpPr>
          <p:spPr>
            <a:xfrm rot="2715714">
              <a:off x="4762948" y="592170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4-конечная звезда 173"/>
            <p:cNvSpPr/>
            <p:nvPr/>
          </p:nvSpPr>
          <p:spPr>
            <a:xfrm rot="2715714">
              <a:off x="5405890" y="549307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4-конечная звезда 247"/>
            <p:cNvSpPr/>
            <p:nvPr/>
          </p:nvSpPr>
          <p:spPr>
            <a:xfrm rot="2715714">
              <a:off x="5834518" y="45643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4-конечная звезда 248"/>
            <p:cNvSpPr/>
            <p:nvPr/>
          </p:nvSpPr>
          <p:spPr>
            <a:xfrm rot="2715714">
              <a:off x="6834651" y="499300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0" name="4-конечная звезда 249"/>
            <p:cNvSpPr/>
            <p:nvPr/>
          </p:nvSpPr>
          <p:spPr>
            <a:xfrm rot="2715714">
              <a:off x="6977527" y="5993139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1" name="4-конечная звезда 250"/>
            <p:cNvSpPr/>
            <p:nvPr/>
          </p:nvSpPr>
          <p:spPr>
            <a:xfrm rot="2715714">
              <a:off x="7763346" y="527876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2" name="4-конечная звезда 251"/>
            <p:cNvSpPr/>
            <p:nvPr/>
          </p:nvSpPr>
          <p:spPr>
            <a:xfrm rot="2715714">
              <a:off x="8049097" y="3707123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4-конечная звезда 252"/>
            <p:cNvSpPr/>
            <p:nvPr/>
          </p:nvSpPr>
          <p:spPr>
            <a:xfrm rot="2715714">
              <a:off x="6691776" y="6636082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4" name="4-конечная звезда 253"/>
            <p:cNvSpPr/>
            <p:nvPr/>
          </p:nvSpPr>
          <p:spPr>
            <a:xfrm rot="2715714">
              <a:off x="5834519" y="6278891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5" name="4-конечная звезда 254"/>
            <p:cNvSpPr/>
            <p:nvPr/>
          </p:nvSpPr>
          <p:spPr>
            <a:xfrm rot="2715714">
              <a:off x="8191972" y="6064577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6" name="4-конечная звезда 255"/>
            <p:cNvSpPr/>
            <p:nvPr/>
          </p:nvSpPr>
          <p:spPr>
            <a:xfrm rot="2715714">
              <a:off x="7263279" y="5778826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7" name="4-конечная звезда 256"/>
            <p:cNvSpPr/>
            <p:nvPr/>
          </p:nvSpPr>
          <p:spPr>
            <a:xfrm rot="2715714">
              <a:off x="4048569" y="6636080"/>
              <a:ext cx="285752" cy="254481"/>
            </a:xfrm>
            <a:prstGeom prst="star4">
              <a:avLst>
                <a:gd name="adj" fmla="val 62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299"/>
          <p:cNvGrpSpPr/>
          <p:nvPr/>
        </p:nvGrpSpPr>
        <p:grpSpPr>
          <a:xfrm rot="7277832">
            <a:off x="5637848" y="3652305"/>
            <a:ext cx="997933" cy="547800"/>
            <a:chOff x="436951" y="5641059"/>
            <a:chExt cx="1097712" cy="547800"/>
          </a:xfrm>
        </p:grpSpPr>
        <p:sp>
          <p:nvSpPr>
            <p:cNvPr id="301" name="Полилиния 30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олилиния 30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олилиния 30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олилиния 30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308" name="Овал 30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9" name="Овал 30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5" name="Овал 31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6" name="Овал 30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Овал 30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143668" cy="1143000"/>
          </a:xfrm>
          <a:prstGeom prst="round2SameRect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rgbClr val="BCF30D"/>
              </a:gs>
              <a:gs pos="64999">
                <a:srgbClr val="5BAD2D"/>
              </a:gs>
              <a:gs pos="100000">
                <a:srgbClr val="3A7525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215900" dist="38100" dir="5400000" algn="t" rotWithShape="0">
              <a:prstClr val="black">
                <a:alpha val="67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n w="15875">
                  <a:solidFill>
                    <a:schemeClr val="tx1"/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62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ХАРАКТЕР</a:t>
            </a:r>
            <a:endParaRPr lang="ru-RU" sz="7200" b="1" dirty="0">
              <a:ln w="15875">
                <a:solidFill>
                  <a:schemeClr val="tx1"/>
                </a:solidFill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62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4789634"/>
          </a:xfrm>
          <a:prstGeom prst="roundRect">
            <a:avLst>
              <a:gd name="adj" fmla="val 9091"/>
            </a:avLst>
          </a:prstGeom>
          <a:solidFill>
            <a:schemeClr val="bg1">
              <a:alpha val="78000"/>
            </a:schemeClr>
          </a:solidFill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Обсуждение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Что вы можете сказать о своём характере?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Как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 понимаете выражение «человек – хозяин своей судьбы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pPr marL="0" lvl="0" indent="0" algn="just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Напишите (предложений 10) как вы знаете самих себя. Опишите себя.</a:t>
            </a:r>
          </a:p>
          <a:p>
            <a:pPr marL="0" lv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59" name="Группа 278"/>
          <p:cNvGrpSpPr/>
          <p:nvPr/>
        </p:nvGrpSpPr>
        <p:grpSpPr>
          <a:xfrm rot="988095">
            <a:off x="1343029" y="5845228"/>
            <a:ext cx="997933" cy="547800"/>
            <a:chOff x="436951" y="5641059"/>
            <a:chExt cx="1097712" cy="547800"/>
          </a:xfrm>
        </p:grpSpPr>
        <p:sp>
          <p:nvSpPr>
            <p:cNvPr id="273" name="Полилиния 272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4" name="Полилиния 273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5" name="Полилиния 274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6" name="Полилиния 275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270"/>
            <p:cNvGrpSpPr/>
            <p:nvPr/>
          </p:nvGrpSpPr>
          <p:grpSpPr>
            <a:xfrm rot="6409287">
              <a:off x="722586" y="5922491"/>
              <a:ext cx="464351" cy="68385"/>
              <a:chOff x="714348" y="5857885"/>
              <a:chExt cx="464351" cy="142883"/>
            </a:xfrm>
          </p:grpSpPr>
          <p:sp>
            <p:nvSpPr>
              <p:cNvPr id="259" name="Овал 258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7" name="Овал 276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8" name="Овал 277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7" name="Группа 279"/>
          <p:cNvGrpSpPr/>
          <p:nvPr/>
        </p:nvGrpSpPr>
        <p:grpSpPr>
          <a:xfrm rot="19137872">
            <a:off x="3343344" y="5760989"/>
            <a:ext cx="997933" cy="547800"/>
            <a:chOff x="436951" y="5641059"/>
            <a:chExt cx="1097712" cy="547800"/>
          </a:xfrm>
        </p:grpSpPr>
        <p:sp>
          <p:nvSpPr>
            <p:cNvPr id="281" name="Полилиния 280"/>
            <p:cNvSpPr/>
            <p:nvPr/>
          </p:nvSpPr>
          <p:spPr>
            <a:xfrm rot="21224982">
              <a:off x="979734" y="5759103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2" name="Полилиния 281"/>
            <p:cNvSpPr/>
            <p:nvPr/>
          </p:nvSpPr>
          <p:spPr>
            <a:xfrm rot="712339">
              <a:off x="936850" y="5913506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3" name="Полилиния 282"/>
            <p:cNvSpPr/>
            <p:nvPr/>
          </p:nvSpPr>
          <p:spPr>
            <a:xfrm rot="1902623" flipH="1">
              <a:off x="472491" y="5641059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4" name="Полилиния 283"/>
            <p:cNvSpPr/>
            <p:nvPr/>
          </p:nvSpPr>
          <p:spPr>
            <a:xfrm rot="9996320">
              <a:off x="436951" y="5848864"/>
              <a:ext cx="554929" cy="137302"/>
            </a:xfrm>
            <a:custGeom>
              <a:avLst/>
              <a:gdLst>
                <a:gd name="connsiteX0" fmla="*/ 23813 w 409575"/>
                <a:gd name="connsiteY0" fmla="*/ 0 h 130969"/>
                <a:gd name="connsiteX1" fmla="*/ 409575 w 409575"/>
                <a:gd name="connsiteY1" fmla="*/ 130969 h 130969"/>
                <a:gd name="connsiteX2" fmla="*/ 0 w 409575"/>
                <a:gd name="connsiteY2" fmla="*/ 85725 h 130969"/>
                <a:gd name="connsiteX3" fmla="*/ 23813 w 409575"/>
                <a:gd name="connsiteY3" fmla="*/ 0 h 130969"/>
                <a:gd name="connsiteX0" fmla="*/ 23845 w 409607"/>
                <a:gd name="connsiteY0" fmla="*/ 0 h 130969"/>
                <a:gd name="connsiteX1" fmla="*/ 409607 w 409607"/>
                <a:gd name="connsiteY1" fmla="*/ 130969 h 130969"/>
                <a:gd name="connsiteX2" fmla="*/ 0 w 409607"/>
                <a:gd name="connsiteY2" fmla="*/ 85725 h 130969"/>
                <a:gd name="connsiteX3" fmla="*/ 23845 w 409607"/>
                <a:gd name="connsiteY3" fmla="*/ 0 h 130969"/>
                <a:gd name="connsiteX0" fmla="*/ 23845 w 504881"/>
                <a:gd name="connsiteY0" fmla="*/ 0 h 130969"/>
                <a:gd name="connsiteX1" fmla="*/ 409607 w 504881"/>
                <a:gd name="connsiteY1" fmla="*/ 130969 h 130969"/>
                <a:gd name="connsiteX2" fmla="*/ 0 w 504881"/>
                <a:gd name="connsiteY2" fmla="*/ 85725 h 130969"/>
                <a:gd name="connsiteX3" fmla="*/ 23845 w 504881"/>
                <a:gd name="connsiteY3" fmla="*/ 0 h 130969"/>
                <a:gd name="connsiteX0" fmla="*/ 23845 w 626346"/>
                <a:gd name="connsiteY0" fmla="*/ 0 h 130969"/>
                <a:gd name="connsiteX1" fmla="*/ 409607 w 626346"/>
                <a:gd name="connsiteY1" fmla="*/ 130969 h 130969"/>
                <a:gd name="connsiteX2" fmla="*/ 0 w 626346"/>
                <a:gd name="connsiteY2" fmla="*/ 85725 h 130969"/>
                <a:gd name="connsiteX3" fmla="*/ 23845 w 626346"/>
                <a:gd name="connsiteY3" fmla="*/ 0 h 130969"/>
                <a:gd name="connsiteX0" fmla="*/ 23845 w 554929"/>
                <a:gd name="connsiteY0" fmla="*/ 0 h 130969"/>
                <a:gd name="connsiteX1" fmla="*/ 409607 w 554929"/>
                <a:gd name="connsiteY1" fmla="*/ 130969 h 130969"/>
                <a:gd name="connsiteX2" fmla="*/ 0 w 554929"/>
                <a:gd name="connsiteY2" fmla="*/ 85725 h 130969"/>
                <a:gd name="connsiteX3" fmla="*/ 23845 w 554929"/>
                <a:gd name="connsiteY3" fmla="*/ 0 h 130969"/>
                <a:gd name="connsiteX0" fmla="*/ 23845 w 554929"/>
                <a:gd name="connsiteY0" fmla="*/ 0 h 137302"/>
                <a:gd name="connsiteX1" fmla="*/ 409607 w 554929"/>
                <a:gd name="connsiteY1" fmla="*/ 130969 h 137302"/>
                <a:gd name="connsiteX2" fmla="*/ 0 w 554929"/>
                <a:gd name="connsiteY2" fmla="*/ 85725 h 137302"/>
                <a:gd name="connsiteX3" fmla="*/ 23845 w 554929"/>
                <a:gd name="connsiteY3" fmla="*/ 0 h 13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929" h="137302">
                  <a:moveTo>
                    <a:pt x="23845" y="0"/>
                  </a:moveTo>
                  <a:cubicBezTo>
                    <a:pt x="152432" y="43656"/>
                    <a:pt x="554929" y="63449"/>
                    <a:pt x="409607" y="130969"/>
                  </a:cubicBezTo>
                  <a:cubicBezTo>
                    <a:pt x="282619" y="137302"/>
                    <a:pt x="136536" y="100806"/>
                    <a:pt x="0" y="85725"/>
                  </a:cubicBezTo>
                  <a:lnTo>
                    <a:pt x="23845" y="0"/>
                  </a:lnTo>
                  <a:close/>
                </a:path>
              </a:pathLst>
            </a:custGeom>
            <a:gradFill flip="none" rotWithShape="1">
              <a:gsLst>
                <a:gs pos="69000">
                  <a:schemeClr val="bg1">
                    <a:alpha val="51000"/>
                  </a:schemeClr>
                </a:gs>
                <a:gs pos="13000">
                  <a:schemeClr val="bg1">
                    <a:alpha val="9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5" name="Группа 270"/>
            <p:cNvGrpSpPr/>
            <p:nvPr/>
          </p:nvGrpSpPr>
          <p:grpSpPr>
            <a:xfrm rot="6409287">
              <a:off x="722594" y="5922489"/>
              <a:ext cx="464351" cy="68385"/>
              <a:chOff x="714348" y="5857885"/>
              <a:chExt cx="464351" cy="142883"/>
            </a:xfrm>
          </p:grpSpPr>
          <p:sp>
            <p:nvSpPr>
              <p:cNvPr id="288" name="Овал 287"/>
              <p:cNvSpPr/>
              <p:nvPr/>
            </p:nvSpPr>
            <p:spPr>
              <a:xfrm>
                <a:off x="714348" y="5857892"/>
                <a:ext cx="71438" cy="142876"/>
              </a:xfrm>
              <a:prstGeom prst="ellipse">
                <a:avLst/>
              </a:prstGeom>
              <a:solidFill>
                <a:srgbClr val="EB241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750063" y="5857892"/>
                <a:ext cx="71438" cy="142876"/>
              </a:xfrm>
              <a:prstGeom prst="ellipse">
                <a:avLst/>
              </a:prstGeom>
              <a:solidFill>
                <a:srgbClr val="F1700F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785786" y="5857885"/>
                <a:ext cx="71438" cy="142876"/>
              </a:xfrm>
              <a:prstGeom prst="ellipse">
                <a:avLst/>
              </a:prstGeom>
              <a:solidFill>
                <a:srgbClr val="ED951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823890" y="5857892"/>
                <a:ext cx="71438" cy="142876"/>
              </a:xfrm>
              <a:prstGeom prst="ellipse">
                <a:avLst/>
              </a:prstGeom>
              <a:solidFill>
                <a:srgbClr val="EFB01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857224" y="5857892"/>
                <a:ext cx="71438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888185" y="5857892"/>
                <a:ext cx="71438" cy="142876"/>
              </a:xfrm>
              <a:prstGeom prst="ellipse">
                <a:avLst/>
              </a:prstGeom>
              <a:solidFill>
                <a:srgbClr val="F6D40A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928662" y="5857892"/>
                <a:ext cx="71438" cy="142876"/>
              </a:xfrm>
              <a:prstGeom prst="ellipse">
                <a:avLst/>
              </a:prstGeom>
              <a:solidFill>
                <a:srgbClr val="F3E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964385" y="5857892"/>
                <a:ext cx="71438" cy="142876"/>
              </a:xfrm>
              <a:prstGeom prst="ellipse">
                <a:avLst/>
              </a:prstGeom>
              <a:solidFill>
                <a:srgbClr val="EDF20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1000100" y="5857892"/>
                <a:ext cx="71438" cy="142876"/>
              </a:xfrm>
              <a:prstGeom prst="ellipse">
                <a:avLst/>
              </a:prstGeom>
              <a:solidFill>
                <a:srgbClr val="BCF30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7" name="Овал 296"/>
              <p:cNvSpPr/>
              <p:nvPr/>
            </p:nvSpPr>
            <p:spPr>
              <a:xfrm>
                <a:off x="1033434" y="5857892"/>
                <a:ext cx="71438" cy="142876"/>
              </a:xfrm>
              <a:prstGeom prst="ellipse">
                <a:avLst/>
              </a:prstGeom>
              <a:solidFill>
                <a:srgbClr val="ABF01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1071538" y="5857892"/>
                <a:ext cx="71438" cy="142876"/>
              </a:xfrm>
              <a:prstGeom prst="ellipse">
                <a:avLst/>
              </a:prstGeom>
              <a:solidFill>
                <a:srgbClr val="6DF03E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1107261" y="5857892"/>
                <a:ext cx="71438" cy="14287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3175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6" name="Овал 285"/>
            <p:cNvSpPr/>
            <p:nvPr/>
          </p:nvSpPr>
          <p:spPr>
            <a:xfrm>
              <a:off x="978671" y="5722159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7" name="Овал 286"/>
            <p:cNvSpPr/>
            <p:nvPr/>
          </p:nvSpPr>
          <p:spPr>
            <a:xfrm>
              <a:off x="1018871" y="5731683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329"/>
          <p:cNvGrpSpPr/>
          <p:nvPr/>
        </p:nvGrpSpPr>
        <p:grpSpPr>
          <a:xfrm rot="834983">
            <a:off x="115377" y="281832"/>
            <a:ext cx="1292074" cy="1117143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1" name="Скругленный прямоугольник 330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Скругленный прямоугольник 331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3" name="Полилиния 332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4" name="Полилиния 333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5" name="Скругленный прямоугольник 33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Полилиния 335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Полилиния 336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96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328"/>
          <p:cNvGrpSpPr/>
          <p:nvPr/>
        </p:nvGrpSpPr>
        <p:grpSpPr>
          <a:xfrm rot="19808028">
            <a:off x="7768884" y="251654"/>
            <a:ext cx="1314677" cy="1139768"/>
            <a:chOff x="3533771" y="2640017"/>
            <a:chExt cx="1789109" cy="12890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24" name="Скругленный прямоугольник 323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Скругленный прямоугольник 320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Полилиния 326"/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Полилиния 327"/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Скругленный прямоугольник 32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Полилиния 324"/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Полилиния 325"/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4200000" scaled="0"/>
              <a:tileRect/>
            </a:gra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905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8" name="Группа 329"/>
          <p:cNvGrpSpPr/>
          <p:nvPr/>
        </p:nvGrpSpPr>
        <p:grpSpPr>
          <a:xfrm>
            <a:off x="714348" y="6143644"/>
            <a:ext cx="642942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272" name="Скругленный прямоугольник 271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9" name="Скругленный прямоугольник 278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Полилиния 279">
              <a:hlinkClick r:id="" action="ppaction://hlinkshowjump?jump=endshow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5" name="Полилиния 284">
              <a:hlinkClick r:id="" action="ppaction://hlinkshowjump?jump=endshow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Скругленный прямоугольник 299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Полилиния 304">
              <a:hlinkClick r:id="" action="ppaction://hlinkshowjump?jump=endshow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Полилиния 319">
              <a:hlinkClick r:id="" action="ppaction://hlinkshowjump?jump=endshow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9" name="Группа 329"/>
          <p:cNvGrpSpPr/>
          <p:nvPr/>
        </p:nvGrpSpPr>
        <p:grpSpPr>
          <a:xfrm rot="16200000">
            <a:off x="7329611" y="6108409"/>
            <a:ext cx="635210" cy="578268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29" name="Скругленный прямоугольник 32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Скругленный прямоугольник 32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3" name="Полилиния 342">
              <a:hlinkClick r:id="" action="ppaction://hlinkshowjump?jump=previous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4" name="Полилиния 343">
              <a:hlinkClick r:id="" action="ppaction://hlinkshowjump?jump=previous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5" name="Скругленный прямоугольник 344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6" name="Полилиния 345">
              <a:hlinkClick r:id="" action="ppaction://hlinkshowjump?jump=previous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Полилиния 346">
              <a:hlinkClick r:id="" action="ppaction://hlinkshowjump?jump=previous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329"/>
          <p:cNvGrpSpPr/>
          <p:nvPr/>
        </p:nvGrpSpPr>
        <p:grpSpPr>
          <a:xfrm rot="5400000">
            <a:off x="7897733" y="6111791"/>
            <a:ext cx="635210" cy="571504"/>
            <a:chOff x="3533771" y="2640017"/>
            <a:chExt cx="1789109" cy="1289049"/>
          </a:xfrm>
          <a:effectLst>
            <a:outerShdw blurRad="76200" dist="63500" dir="2700000" algn="tl" rotWithShape="0">
              <a:prstClr val="black">
                <a:alpha val="64000"/>
              </a:prstClr>
            </a:outerShdw>
          </a:effectLst>
        </p:grpSpPr>
        <p:sp>
          <p:nvSpPr>
            <p:cNvPr id="349" name="Скругленный прямоугольник 348"/>
            <p:cNvSpPr/>
            <p:nvPr/>
          </p:nvSpPr>
          <p:spPr>
            <a:xfrm>
              <a:off x="4357686" y="3357562"/>
              <a:ext cx="142876" cy="35719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0" name="Скругленный прямоугольник 349"/>
            <p:cNvSpPr/>
            <p:nvPr/>
          </p:nvSpPr>
          <p:spPr>
            <a:xfrm>
              <a:off x="4357686" y="3143248"/>
              <a:ext cx="142876" cy="285752"/>
            </a:xfrm>
            <a:prstGeom prst="roundRect">
              <a:avLst>
                <a:gd name="adj" fmla="val 3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1" name="Полилиния 350">
              <a:hlinkClick r:id="" action="ppaction://hlinkshowjump?jump=nextslide"/>
            </p:cNvPr>
            <p:cNvSpPr/>
            <p:nvPr/>
          </p:nvSpPr>
          <p:spPr>
            <a:xfrm flipV="1">
              <a:off x="4457695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2" name="Полилиния 351">
              <a:hlinkClick r:id="" action="ppaction://hlinkshowjump?jump=nextslide"/>
            </p:cNvPr>
            <p:cNvSpPr/>
            <p:nvPr/>
          </p:nvSpPr>
          <p:spPr>
            <a:xfrm flipH="1" flipV="1">
              <a:off x="3824286" y="3286124"/>
              <a:ext cx="571504" cy="642942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3" name="Скругленный прямоугольник 352"/>
            <p:cNvSpPr/>
            <p:nvPr/>
          </p:nvSpPr>
          <p:spPr>
            <a:xfrm>
              <a:off x="4357686" y="3071810"/>
              <a:ext cx="142876" cy="142876"/>
            </a:xfrm>
            <a:prstGeom prst="roundRect">
              <a:avLst>
                <a:gd name="adj" fmla="val 4111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4" name="Полилиния 353">
              <a:hlinkClick r:id="" action="ppaction://hlinkshowjump?jump=nextslide"/>
            </p:cNvPr>
            <p:cNvSpPr/>
            <p:nvPr/>
          </p:nvSpPr>
          <p:spPr>
            <a:xfrm>
              <a:off x="4457696" y="2640017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5" name="Полилиния 354">
              <a:hlinkClick r:id="" action="ppaction://hlinkshowjump?jump=nextslide"/>
            </p:cNvPr>
            <p:cNvSpPr/>
            <p:nvPr/>
          </p:nvSpPr>
          <p:spPr>
            <a:xfrm flipH="1">
              <a:off x="3533771" y="2647945"/>
              <a:ext cx="865184" cy="888998"/>
            </a:xfrm>
            <a:custGeom>
              <a:avLst/>
              <a:gdLst>
                <a:gd name="connsiteX0" fmla="*/ 0 w 762000"/>
                <a:gd name="connsiteY0" fmla="*/ 466725 h 652463"/>
                <a:gd name="connsiteX1" fmla="*/ 762000 w 762000"/>
                <a:gd name="connsiteY1" fmla="*/ 0 h 652463"/>
                <a:gd name="connsiteX2" fmla="*/ 671513 w 762000"/>
                <a:gd name="connsiteY2" fmla="*/ 623888 h 652463"/>
                <a:gd name="connsiteX3" fmla="*/ 0 w 762000"/>
                <a:gd name="connsiteY3" fmla="*/ 652463 h 652463"/>
                <a:gd name="connsiteX4" fmla="*/ 0 w 762000"/>
                <a:gd name="connsiteY4" fmla="*/ 466725 h 652463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762000"/>
                <a:gd name="connsiteY0" fmla="*/ 565147 h 750885"/>
                <a:gd name="connsiteX1" fmla="*/ 762000 w 762000"/>
                <a:gd name="connsiteY1" fmla="*/ 98422 h 750885"/>
                <a:gd name="connsiteX2" fmla="*/ 671513 w 762000"/>
                <a:gd name="connsiteY2" fmla="*/ 722310 h 750885"/>
                <a:gd name="connsiteX3" fmla="*/ 0 w 762000"/>
                <a:gd name="connsiteY3" fmla="*/ 750885 h 750885"/>
                <a:gd name="connsiteX4" fmla="*/ 0 w 762000"/>
                <a:gd name="connsiteY4" fmla="*/ 565147 h 750885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752474"/>
                <a:gd name="connsiteX1" fmla="*/ 762000 w 865184"/>
                <a:gd name="connsiteY1" fmla="*/ 98422 h 752474"/>
                <a:gd name="connsiteX2" fmla="*/ 671513 w 865184"/>
                <a:gd name="connsiteY2" fmla="*/ 722310 h 752474"/>
                <a:gd name="connsiteX3" fmla="*/ 0 w 865184"/>
                <a:gd name="connsiteY3" fmla="*/ 750885 h 752474"/>
                <a:gd name="connsiteX4" fmla="*/ 0 w 865184"/>
                <a:gd name="connsiteY4" fmla="*/ 565147 h 752474"/>
                <a:gd name="connsiteX0" fmla="*/ 0 w 865184"/>
                <a:gd name="connsiteY0" fmla="*/ 565147 h 750885"/>
                <a:gd name="connsiteX1" fmla="*/ 762000 w 865184"/>
                <a:gd name="connsiteY1" fmla="*/ 98422 h 750885"/>
                <a:gd name="connsiteX2" fmla="*/ 671513 w 865184"/>
                <a:gd name="connsiteY2" fmla="*/ 722310 h 750885"/>
                <a:gd name="connsiteX3" fmla="*/ 0 w 865184"/>
                <a:gd name="connsiteY3" fmla="*/ 750885 h 750885"/>
                <a:gd name="connsiteX4" fmla="*/ 0 w 865184"/>
                <a:gd name="connsiteY4" fmla="*/ 565147 h 750885"/>
                <a:gd name="connsiteX0" fmla="*/ 0 w 865184"/>
                <a:gd name="connsiteY0" fmla="*/ 565147 h 888998"/>
                <a:gd name="connsiteX1" fmla="*/ 762000 w 865184"/>
                <a:gd name="connsiteY1" fmla="*/ 98422 h 888998"/>
                <a:gd name="connsiteX2" fmla="*/ 671513 w 865184"/>
                <a:gd name="connsiteY2" fmla="*/ 722310 h 888998"/>
                <a:gd name="connsiteX3" fmla="*/ 0 w 865184"/>
                <a:gd name="connsiteY3" fmla="*/ 750885 h 888998"/>
                <a:gd name="connsiteX4" fmla="*/ 0 w 865184"/>
                <a:gd name="connsiteY4" fmla="*/ 565147 h 88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184" h="888998">
                  <a:moveTo>
                    <a:pt x="0" y="565147"/>
                  </a:moveTo>
                  <a:cubicBezTo>
                    <a:pt x="363536" y="0"/>
                    <a:pt x="436560" y="163513"/>
                    <a:pt x="762000" y="98422"/>
                  </a:cubicBezTo>
                  <a:cubicBezTo>
                    <a:pt x="865184" y="358776"/>
                    <a:pt x="792154" y="666749"/>
                    <a:pt x="671513" y="722310"/>
                  </a:cubicBezTo>
                  <a:cubicBezTo>
                    <a:pt x="404810" y="888998"/>
                    <a:pt x="223838" y="741360"/>
                    <a:pt x="0" y="750885"/>
                  </a:cubicBezTo>
                  <a:lnTo>
                    <a:pt x="0" y="565147"/>
                  </a:ln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958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F94371-BD8C-40A5-B6E6-790588F81A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TS030009583</Template>
  <TotalTime>41</TotalTime>
  <Words>414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TS030009583</vt:lpstr>
      <vt:lpstr>    Личностные особенности и профессионально важные качества </vt:lpstr>
      <vt:lpstr>Темперамент</vt:lpstr>
      <vt:lpstr>Темперамент</vt:lpstr>
      <vt:lpstr>Темперамент</vt:lpstr>
      <vt:lpstr>Темперамент</vt:lpstr>
      <vt:lpstr>ХАРАКТЕР</vt:lpstr>
      <vt:lpstr>ХАРАКТЕР</vt:lpstr>
      <vt:lpstr>ХАРАКТЕР</vt:lpstr>
    </vt:vector>
  </TitlesOfParts>
  <Company>Мезенская средняя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Личностные особенности и профессионально важные качества </dc:title>
  <dc:creator>Тарунова Людмила Леонидовна</dc:creator>
  <cp:keywords/>
  <cp:lastModifiedBy>Тарунова Людмила Леонидовна</cp:lastModifiedBy>
  <cp:revision>7</cp:revision>
  <dcterms:created xsi:type="dcterms:W3CDTF">2013-08-24T09:41:08Z</dcterms:created>
  <dcterms:modified xsi:type="dcterms:W3CDTF">2013-08-26T09:14:42Z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TC300095839990</vt:lpwstr>
  </property>
</Properties>
</file>