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одснежники\0001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chaik_VremenaGoda_Pletnev_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5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4" name="wind.wav"/>
          </p:stSnd>
        </p:sndAc>
      </p:transition>
    </mc:Choice>
    <mc:Fallback>
      <p:transition spd="slow">
        <p:circl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а\Desktop\подснежники\970759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6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а\Desktop\подснежники\1206891642_207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2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а\Desktop\подснежники\2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а\Desktop\подснежники\Snowdrops1-520x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5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а\Desktop\подснежники\72769347_1301399903_1204923143_vesna_10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9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Ира\Desktop\подснежники\1601407000eb0450e716a71ec4c1629b43dda41e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0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а\Desktop\подснежники\tatiyanka_uid33777_56dd08ff0aded140730e2eafe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9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а\Desktop\подснежники\d2c92e849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6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а\Desktop\подснежники\40382261_1235898899_podsnezhn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6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а\Desktop\подснежники\0b0b5d267f43d66346d1aa6fb697b84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5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Ира</cp:lastModifiedBy>
  <cp:revision>3</cp:revision>
  <dcterms:created xsi:type="dcterms:W3CDTF">2013-04-17T10:11:51Z</dcterms:created>
  <dcterms:modified xsi:type="dcterms:W3CDTF">2013-04-17T10:42:03Z</dcterms:modified>
</cp:coreProperties>
</file>