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72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6B91F4-59FD-40DC-9281-6574533C2FD7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9BD86-EA45-4406-BB70-91DFCEC06A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Сибирский Север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Сибирский север – проблема и гордость России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Норильск – уникальность и проблемы</a:t>
            </a:r>
            <a:endParaRPr lang="ru-RU" sz="4400" dirty="0"/>
          </a:p>
        </p:txBody>
      </p:sp>
      <p:pic>
        <p:nvPicPr>
          <p:cNvPr id="5" name="Содержимое 4" descr="0_1e287_d10fe0c2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14554"/>
            <a:ext cx="4038600" cy="3714775"/>
          </a:xfrm>
        </p:spPr>
      </p:pic>
      <p:pic>
        <p:nvPicPr>
          <p:cNvPr id="6" name="Содержимое 5" descr="0e30c72fc8a3c4268e9e44aaf78_pre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285992"/>
            <a:ext cx="4038600" cy="361408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Енисей - батюшка</a:t>
            </a:r>
            <a:endParaRPr lang="ru-RU" dirty="0"/>
          </a:p>
        </p:txBody>
      </p:sp>
      <p:pic>
        <p:nvPicPr>
          <p:cNvPr id="5" name="Содержимое 4" descr="апо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6" name="Содержимое 5" descr="3670.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786058"/>
            <a:ext cx="4000528" cy="27146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реки Сибири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Река Лена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Река Обь</a:t>
            </a:r>
            <a:endParaRPr lang="ru-RU" dirty="0"/>
          </a:p>
        </p:txBody>
      </p:sp>
      <p:pic>
        <p:nvPicPr>
          <p:cNvPr id="13" name="Содержимое 12" descr="i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3438" y="2928934"/>
            <a:ext cx="4041775" cy="3000396"/>
          </a:xfrm>
        </p:spPr>
      </p:pic>
      <p:pic>
        <p:nvPicPr>
          <p:cNvPr id="12" name="Содержимое 11" descr="мапр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2937639"/>
            <a:ext cx="4040188" cy="300043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 - Якутия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Добыча алмазов, Мирный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Г. Якутск</a:t>
            </a:r>
            <a:endParaRPr lang="ru-RU" dirty="0"/>
          </a:p>
        </p:txBody>
      </p:sp>
      <p:pic>
        <p:nvPicPr>
          <p:cNvPr id="7" name="Содержимое 6" descr="енг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16052"/>
            <a:ext cx="4040188" cy="3043608"/>
          </a:xfrm>
        </p:spPr>
      </p:pic>
      <p:pic>
        <p:nvPicPr>
          <p:cNvPr id="8" name="Содержимое 7" descr="капн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915454"/>
            <a:ext cx="4041775" cy="304480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морской путь</a:t>
            </a:r>
            <a:endParaRPr lang="ru-RU" dirty="0"/>
          </a:p>
        </p:txBody>
      </p:sp>
      <p:pic>
        <p:nvPicPr>
          <p:cNvPr id="5" name="Содержимое 4" descr="пкуу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70461"/>
            <a:ext cx="4038600" cy="2934716"/>
          </a:xfrm>
        </p:spPr>
      </p:pic>
      <p:pic>
        <p:nvPicPr>
          <p:cNvPr id="6" name="Содержимое 5" descr="кнегенш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714620"/>
            <a:ext cx="4038600" cy="285752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Гербы северных городов России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Норильск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Якутск</a:t>
            </a:r>
            <a:endParaRPr lang="ru-RU" dirty="0"/>
          </a:p>
        </p:txBody>
      </p:sp>
      <p:pic>
        <p:nvPicPr>
          <p:cNvPr id="10" name="Содержимое 9" descr="image1617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72294" y="2514600"/>
            <a:ext cx="3210000" cy="3846513"/>
          </a:xfrm>
        </p:spPr>
      </p:pic>
      <p:pic>
        <p:nvPicPr>
          <p:cNvPr id="11" name="Содержимое 10" descr="кутск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30056" y="2514600"/>
            <a:ext cx="2871712" cy="384651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500035" y="428604"/>
            <a:ext cx="2276694" cy="1571637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Сибирский Север – проблема и гордость России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Если ты узнаешь Север – не забудешь никогда!</a:t>
            </a:r>
            <a:endParaRPr lang="ru-RU" sz="2000" dirty="0"/>
          </a:p>
        </p:txBody>
      </p:sp>
      <p:pic>
        <p:nvPicPr>
          <p:cNvPr id="10" name="Рисунок 9" descr="958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890" r="11890"/>
          <a:stretch>
            <a:fillRect/>
          </a:stretch>
        </p:blipFill>
        <p:spPr>
          <a:xfrm rot="420000">
            <a:off x="3204865" y="1203045"/>
            <a:ext cx="5237045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Полярное сияние – северные сполохи</a:t>
            </a:r>
            <a:endParaRPr lang="ru-RU" dirty="0"/>
          </a:p>
        </p:txBody>
      </p:sp>
      <p:pic>
        <p:nvPicPr>
          <p:cNvPr id="4" name="Содержимое 3" descr="95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782" y="1935163"/>
            <a:ext cx="5244435" cy="4389437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Лесотундра. Западная Сибирь</a:t>
            </a:r>
            <a:endParaRPr lang="ru-RU" dirty="0"/>
          </a:p>
        </p:txBody>
      </p:sp>
      <p:pic>
        <p:nvPicPr>
          <p:cNvPr id="5" name="Содержимое 4" descr="2462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4038600" cy="3121204"/>
          </a:xfrm>
        </p:spPr>
      </p:pic>
      <p:pic>
        <p:nvPicPr>
          <p:cNvPr id="6" name="Содержимое 5" descr="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285993"/>
            <a:ext cx="4038600" cy="321471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Тайга – богатство Сибири</a:t>
            </a:r>
            <a:endParaRPr lang="ru-RU" dirty="0"/>
          </a:p>
        </p:txBody>
      </p:sp>
      <p:pic>
        <p:nvPicPr>
          <p:cNvPr id="9" name="Содержимое 8" descr="макипе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285992"/>
            <a:ext cx="3714776" cy="3310745"/>
          </a:xfrm>
        </p:spPr>
      </p:pic>
      <p:pic>
        <p:nvPicPr>
          <p:cNvPr id="11" name="Содержимое 10" descr="щшгне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85992"/>
            <a:ext cx="4038600" cy="32639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Хозяйство компании «</a:t>
            </a:r>
            <a:r>
              <a:rPr lang="ru-RU" dirty="0" err="1" smtClean="0"/>
              <a:t>Лукойл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2463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505869"/>
            <a:ext cx="4762500" cy="32480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Нелегки дороги Севера!</a:t>
            </a:r>
            <a:endParaRPr lang="ru-RU" dirty="0"/>
          </a:p>
        </p:txBody>
      </p:sp>
      <p:pic>
        <p:nvPicPr>
          <p:cNvPr id="8" name="Содержимое 7" descr="1269706473_1206715627_1206535829_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5992"/>
            <a:ext cx="4038600" cy="3366302"/>
          </a:xfrm>
        </p:spPr>
      </p:pic>
      <p:pic>
        <p:nvPicPr>
          <p:cNvPr id="10" name="Содержимое 9" descr="1269706524_1206715679_1206535829_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5992"/>
            <a:ext cx="4038600" cy="336630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Коренное население Таймыра</a:t>
            </a:r>
            <a:endParaRPr lang="ru-RU" dirty="0"/>
          </a:p>
        </p:txBody>
      </p:sp>
      <p:pic>
        <p:nvPicPr>
          <p:cNvPr id="5" name="Содержимое 4" descr="2463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3412" y="1920875"/>
            <a:ext cx="3006176" cy="4433888"/>
          </a:xfrm>
        </p:spPr>
      </p:pic>
      <p:pic>
        <p:nvPicPr>
          <p:cNvPr id="8" name="Содержимое 7" descr="2463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912" y="1920875"/>
            <a:ext cx="2781176" cy="44338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Оленеводство – традиционное занятие коренных народов севера</a:t>
            </a:r>
            <a:endParaRPr lang="ru-RU" sz="4400" dirty="0"/>
          </a:p>
        </p:txBody>
      </p:sp>
      <p:pic>
        <p:nvPicPr>
          <p:cNvPr id="5" name="Содержимое 4" descr="2463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41428"/>
            <a:ext cx="4038600" cy="2592781"/>
          </a:xfrm>
        </p:spPr>
      </p:pic>
      <p:pic>
        <p:nvPicPr>
          <p:cNvPr id="6" name="Содержимое 5" descr="15850838_Severnuyy_ol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857496"/>
            <a:ext cx="3643338" cy="257176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/>
              <a:t>В </a:t>
            </a:r>
            <a:r>
              <a:rPr lang="ru-RU" sz="4000" dirty="0" smtClean="0"/>
              <a:t> </a:t>
            </a:r>
            <a:r>
              <a:rPr lang="ru-RU" sz="4000" dirty="0" smtClean="0"/>
              <a:t>современной яранге горит не только огонь, но и экран ноутбука</a:t>
            </a:r>
            <a:endParaRPr lang="ru-RU" sz="4000" dirty="0"/>
          </a:p>
        </p:txBody>
      </p:sp>
      <p:pic>
        <p:nvPicPr>
          <p:cNvPr id="5" name="Содержимое 4" descr="2463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43182"/>
            <a:ext cx="4038600" cy="2928958"/>
          </a:xfrm>
        </p:spPr>
      </p:pic>
      <p:pic>
        <p:nvPicPr>
          <p:cNvPr id="6" name="Содержимое 5" descr="2463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39498"/>
            <a:ext cx="4038600" cy="299664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105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Сибирский Север  </vt:lpstr>
      <vt:lpstr>Полярное сияние – северные сполохи</vt:lpstr>
      <vt:lpstr>Лесотундра. Западная Сибирь</vt:lpstr>
      <vt:lpstr>Тайга – богатство Сибири</vt:lpstr>
      <vt:lpstr>Хозяйство компании «Лукойл»</vt:lpstr>
      <vt:lpstr>Нелегки дороги Севера!</vt:lpstr>
      <vt:lpstr>Коренное население Таймыра</vt:lpstr>
      <vt:lpstr>Оленеводство – традиционное занятие коренных народов севера</vt:lpstr>
      <vt:lpstr> В  современной яранге горит не только огонь, но и экран ноутбука</vt:lpstr>
      <vt:lpstr>Норильск – уникальность и проблемы</vt:lpstr>
      <vt:lpstr>Енисей - батюшка</vt:lpstr>
      <vt:lpstr>Великие реки Сибири</vt:lpstr>
      <vt:lpstr>Саха - Якутия</vt:lpstr>
      <vt:lpstr>Северный морской путь</vt:lpstr>
      <vt:lpstr>Гербы северных городов России</vt:lpstr>
      <vt:lpstr>Сибирский Север – проблема и гордость России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2011-02-28T12:00:04Z</dcterms:created>
  <dcterms:modified xsi:type="dcterms:W3CDTF">2011-03-13T13:39:15Z</dcterms:modified>
</cp:coreProperties>
</file>