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6" r:id="rId21"/>
    <p:sldId id="277" r:id="rId22"/>
    <p:sldId id="278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09" y="188640"/>
            <a:ext cx="8252855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47301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ru-RU" sz="2400" dirty="0" smtClean="0"/>
              <a:t>Ветка в гроздья разодета фиолетового цвета,  - Это в летний жаркий день расцвела в саду</a:t>
            </a: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Сирень</a:t>
            </a:r>
            <a:endParaRPr lang="ru-RU" sz="32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1375" y="2376585"/>
            <a:ext cx="3905250" cy="2714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381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sz="2400" dirty="0" smtClean="0"/>
              <a:t>Какая травка встречается везде: в садах, в огородах, лугах. Его часто можно увидеть растущим при тропинках и дорогах. Отсюда и название.</a:t>
            </a: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3446156" cy="108012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 Задание второй тройки игроков</a:t>
            </a:r>
            <a:endParaRPr lang="ru-RU" sz="32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1375" y="2192903"/>
            <a:ext cx="3905250" cy="3081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3215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/>
              <a:t>Подорожник обладает очень многими лечебными и целебными свойствами для организма. В листьях подорожника содержится: каротин, витамины С и К, лимонная кислота, фитонциды, ферменты, гликозид,  горькие и дубильные вещества. В семенах подорожника присутствуют олеиновая   кислота и углеводы. </a:t>
            </a:r>
          </a:p>
          <a:p>
            <a:r>
              <a:rPr lang="ru-RU" dirty="0"/>
              <a:t>    Молодые и нежные  листья подорожника  применяются для приготовления салатов с луком, картофелем крапивой и хреном.</a:t>
            </a:r>
          </a:p>
          <a:p>
            <a:r>
              <a:rPr lang="ru-RU" dirty="0"/>
              <a:t>    Подорожник добавляют во многие блюда, такие как омлеты, запеканки, в каши и напитки, в пюре и котлет. Свежие измельченные листья подорожника  применяются при ранениях, ушибах, ожогах, укусах насекомых.                                                                                                                                        Настой  из листьев подорожника обладает отхаркивающим свойствам, благодаря чему и используется лечений бронхитов, коклюша, бронхиальной астмы, туберкулеза легких. Сок свежих листьев подорожника эффективен в лечении язвенной болезни желудка, и двенадцатиперстной кишки, хронических гастритов. А водный настой свежих листьев способствует быстрому очищению и лечению ран, порезов, свищей, нарывов и фурункулов.   </a:t>
            </a:r>
          </a:p>
          <a:p>
            <a:r>
              <a:rPr lang="ru-RU" dirty="0"/>
              <a:t>    Подорожник используются как мочегонное, обезболивающее, противовоспалительное, антимикробное и успокаивающее средство.</a:t>
            </a:r>
          </a:p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Полезные свойства подорожника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09149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Горькая травка</a:t>
            </a:r>
          </a:p>
          <a:p>
            <a:r>
              <a:rPr lang="ru-RU" sz="2400" dirty="0" smtClean="0"/>
              <a:t>И животу – поправка,</a:t>
            </a:r>
          </a:p>
          <a:p>
            <a:r>
              <a:rPr lang="ru-RU" sz="2400" dirty="0" smtClean="0"/>
              <a:t>И сама душиста</a:t>
            </a:r>
          </a:p>
          <a:p>
            <a:r>
              <a:rPr lang="ru-RU" sz="2400" dirty="0" smtClean="0"/>
              <a:t>И метет чисто…..</a:t>
            </a:r>
          </a:p>
          <a:p>
            <a:endParaRPr lang="ru-RU" sz="24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Полынь</a:t>
            </a:r>
            <a:endParaRPr lang="ru-RU" sz="32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412776"/>
            <a:ext cx="4572638" cy="3429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200150"/>
            <a:ext cx="4608511" cy="445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88014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sz="2400" dirty="0" smtClean="0"/>
              <a:t>Весной растет,</a:t>
            </a:r>
          </a:p>
          <a:p>
            <a:r>
              <a:rPr lang="ru-RU" sz="2400" dirty="0" smtClean="0"/>
              <a:t>Летом цветет</a:t>
            </a:r>
          </a:p>
          <a:p>
            <a:r>
              <a:rPr lang="ru-RU" sz="2400" dirty="0" smtClean="0"/>
              <a:t>Осенью осыпается</a:t>
            </a:r>
          </a:p>
          <a:p>
            <a:r>
              <a:rPr lang="ru-RU" sz="2400" dirty="0" smtClean="0"/>
              <a:t>Зимой отсыпаются.</a:t>
            </a:r>
          </a:p>
          <a:p>
            <a:r>
              <a:rPr lang="ru-RU" sz="2400" dirty="0" smtClean="0"/>
              <a:t>А цветок – на медок</a:t>
            </a:r>
          </a:p>
          <a:p>
            <a:r>
              <a:rPr lang="ru-RU" sz="2400" dirty="0" smtClean="0"/>
              <a:t>Лечит от гриппа,</a:t>
            </a:r>
          </a:p>
          <a:p>
            <a:r>
              <a:rPr lang="ru-RU" sz="2400" dirty="0" smtClean="0"/>
              <a:t>Кашля и хрипа.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Липа</a:t>
            </a:r>
            <a:endParaRPr lang="ru-RU" sz="32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1375" y="2019045"/>
            <a:ext cx="3905250" cy="3429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27128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Летом рад я свежий</a:t>
            </a:r>
          </a:p>
          <a:p>
            <a:r>
              <a:rPr lang="ru-RU" sz="2400" dirty="0" smtClean="0"/>
              <a:t>Ягода медвежьей,</a:t>
            </a:r>
          </a:p>
          <a:p>
            <a:r>
              <a:rPr lang="ru-RU" sz="2400" dirty="0" smtClean="0"/>
              <a:t>А сушенный в запас</a:t>
            </a:r>
          </a:p>
          <a:p>
            <a:r>
              <a:rPr lang="ru-RU" sz="2400" dirty="0" smtClean="0"/>
              <a:t>От простуды лечит нас</a:t>
            </a: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Малина</a:t>
            </a:r>
            <a:endParaRPr lang="ru-RU" sz="3200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1375" y="1951186"/>
            <a:ext cx="3905250" cy="3565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62315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Русское название происходит от древнерусского слова «Коприна» - щелк</a:t>
            </a: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Задание для третий игроков</a:t>
            </a:r>
            <a:endParaRPr lang="ru-RU" sz="3200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1375" y="2268329"/>
            <a:ext cx="3905250" cy="2930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70102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Крапива полезна для организма, она обладает большим набором целебных и лечебных свойств. Крапива часто применяется как ранозаживляющее, мочегонное, общеукрепляющее, слабительное, витаминное, противосудорожное, отхаркивающее средства. </a:t>
            </a:r>
          </a:p>
          <a:p>
            <a:r>
              <a:rPr lang="ru-RU" dirty="0"/>
              <a:t>    Крапива используется в народной медицине для лечения многих болезней, применяется при геморрое, кровотечениях, почечнокаменной, </a:t>
            </a:r>
            <a:r>
              <a:rPr lang="ru-RU" dirty="0" err="1"/>
              <a:t>желчекаменной</a:t>
            </a:r>
            <a:r>
              <a:rPr lang="ru-RU" dirty="0"/>
              <a:t> болезни, удушье, болезнях печени и желчных путей, отеках, запорах, заболевания сердца, туберкулезе, бронхиальной астме и аллергиях.  </a:t>
            </a:r>
          </a:p>
          <a:p>
            <a:r>
              <a:rPr lang="ru-RU" dirty="0"/>
              <a:t>    Наружно крапиву используют при открытых ранах, кровотечения, </a:t>
            </a:r>
            <a:r>
              <a:rPr lang="ru-RU" dirty="0" err="1"/>
              <a:t>коженных</a:t>
            </a:r>
            <a:r>
              <a:rPr lang="ru-RU" dirty="0"/>
              <a:t> заболеваниях, для  укрепления и роста волос. </a:t>
            </a:r>
          </a:p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Крапива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54741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2400" dirty="0" smtClean="0"/>
              <a:t>Какую ягоду рекомендует включать в рацион больных анемией, при ломкости сосудов и улучшения кроветворения</a:t>
            </a:r>
            <a:endParaRPr lang="ru-RU" sz="24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Задание для финалистов</a:t>
            </a:r>
            <a:endParaRPr lang="ru-RU" sz="3200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1375" y="2304275"/>
            <a:ext cx="3905250" cy="2859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36764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Клубника обладает полезными и лекарственными (целебными) свойствами. Клубника содержит сахара(15%), витамин С, группы В, каротин, кобальт, железо, кальций, фосфор, марганец, лимонную и яблочную кислоты, Оказывает общее оздоровительное влияние на организм. </a:t>
            </a:r>
          </a:p>
          <a:p>
            <a:r>
              <a:rPr lang="ru-RU" dirty="0"/>
              <a:t>     Полезные свойства клубники применяются при склерозе, гипертонии, запорах, кишечных недомоганиях и  поносах.</a:t>
            </a:r>
          </a:p>
          <a:p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dirty="0"/>
              <a:t>Клубника обладает противомикробной, активностью по отношению к возбудителям кишечных инфекции и вирусах гриппа.</a:t>
            </a:r>
          </a:p>
          <a:p>
            <a:r>
              <a:rPr lang="ru-RU" dirty="0"/>
              <a:t>  </a:t>
            </a:r>
            <a:r>
              <a:rPr lang="ru-RU" dirty="0" smtClean="0"/>
              <a:t>Клубника </a:t>
            </a:r>
            <a:r>
              <a:rPr lang="ru-RU" dirty="0"/>
              <a:t>обладает </a:t>
            </a:r>
            <a:r>
              <a:rPr lang="ru-RU" dirty="0" err="1"/>
              <a:t>сахаропонижающими</a:t>
            </a:r>
            <a:r>
              <a:rPr lang="ru-RU" dirty="0"/>
              <a:t>  и мочегонными свойствами.</a:t>
            </a:r>
          </a:p>
          <a:p>
            <a:r>
              <a:rPr lang="ru-RU" dirty="0" smtClean="0"/>
              <a:t>  </a:t>
            </a:r>
            <a:r>
              <a:rPr lang="ru-RU" dirty="0"/>
              <a:t>Клубника поможет вывести лишению воду из организма.</a:t>
            </a:r>
          </a:p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Полезные свойства клубника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2492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1680" y="1772816"/>
            <a:ext cx="5718030" cy="4281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Зеленая аптека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895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2400" dirty="0" smtClean="0"/>
              <a:t>Вкус у ягоды хорош,</a:t>
            </a:r>
          </a:p>
          <a:p>
            <a:r>
              <a:rPr lang="ru-RU" sz="2400" dirty="0" smtClean="0"/>
              <a:t>Но сорви её пойди – ка:</a:t>
            </a:r>
          </a:p>
          <a:p>
            <a:r>
              <a:rPr lang="ru-RU" sz="2400" dirty="0" smtClean="0"/>
              <a:t>Куст в колючках, будто ёж.</a:t>
            </a:r>
          </a:p>
          <a:p>
            <a:r>
              <a:rPr lang="ru-RU" sz="2400" dirty="0" smtClean="0"/>
              <a:t>Вот и названа……</a:t>
            </a:r>
            <a:endParaRPr lang="ru-RU" sz="24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Ежевика</a:t>
            </a:r>
            <a:endParaRPr lang="ru-RU" sz="3200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6441" y="1828800"/>
            <a:ext cx="3775117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88280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043608" y="1484784"/>
            <a:ext cx="7408333" cy="3450696"/>
          </a:xfrm>
        </p:spPr>
        <p:txBody>
          <a:bodyPr>
            <a:noAutofit/>
          </a:bodyPr>
          <a:lstStyle/>
          <a:p>
            <a:r>
              <a:rPr lang="ru-RU" sz="1600" dirty="0"/>
              <a:t>Ежевика входит в семейство розоцветные и является близкой родственницей малины. Кустарник ежевики «вооружен» колючими. В России растут не менее  сорока вида ежевики. Спелые ягоды имеют кисло – сладкий вкус. Мед, собранный на зарослях  ежевики имеют очень приятный аромат и множество полезных свойств.</a:t>
            </a:r>
          </a:p>
          <a:p>
            <a:r>
              <a:rPr lang="ru-RU" sz="1600" b="1" dirty="0"/>
              <a:t>Чем же полезна ежевика? </a:t>
            </a:r>
          </a:p>
          <a:p>
            <a:r>
              <a:rPr lang="ru-RU" sz="1600" dirty="0"/>
              <a:t>Плоды ежевики незаменимы при лечении болезни мочевого пузыря и болезни почек. Поразительный эффект в лечении сахарного диабета и воспалении суставов дает употребление в пищу свежих спелых ягод.</a:t>
            </a:r>
          </a:p>
          <a:p>
            <a:r>
              <a:rPr lang="ru-RU" sz="1600" dirty="0"/>
              <a:t>Ранние листья ежевики помогает при дизентерии язвах двенадцатиперстной кишки, желудка и всяческих пищевых отравлениях.</a:t>
            </a:r>
          </a:p>
          <a:p>
            <a:r>
              <a:rPr lang="ru-RU" sz="1600" dirty="0"/>
              <a:t>Ягоды ежевики стимулируют обмен веществ, усиливают иммунитет и приводят в норму работу всего организма.</a:t>
            </a:r>
          </a:p>
          <a:p>
            <a:r>
              <a:rPr lang="ru-RU" sz="1600" dirty="0"/>
              <a:t>Ягоды ежевики обладают отличным жаропонижающим действием.</a:t>
            </a:r>
          </a:p>
          <a:p>
            <a:r>
              <a:rPr lang="ru-RU" sz="1600" dirty="0"/>
              <a:t>Ежевика является профилактическим средством  возникновений всяческих новообразований и развитий рака.  </a:t>
            </a:r>
          </a:p>
          <a:p>
            <a:r>
              <a:rPr lang="ru-RU" sz="1600" dirty="0"/>
              <a:t>Употребление свежих ягод стимулирует мозговое кровообращение, улучшает память и активизирует процессы мышления.</a:t>
            </a:r>
          </a:p>
          <a:p>
            <a:endParaRPr lang="ru-RU" sz="1600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Ежевика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38226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>
            <a:normAutofit/>
          </a:bodyPr>
          <a:lstStyle/>
          <a:p>
            <a:r>
              <a:rPr lang="ru-RU" sz="7200" dirty="0" smtClean="0"/>
              <a:t>До свидания и Новых встреч.</a:t>
            </a:r>
            <a:endParaRPr lang="ru-RU" sz="72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Спасибо за участия</a:t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506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Желтый и синий, по этому  он носить в названии пару имен </a:t>
            </a:r>
            <a:endParaRPr lang="ru-RU" sz="24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Иван – да - </a:t>
            </a:r>
            <a:r>
              <a:rPr lang="ru-RU" sz="3200" dirty="0"/>
              <a:t>М</a:t>
            </a:r>
            <a:r>
              <a:rPr lang="ru-RU" sz="3200" dirty="0" smtClean="0"/>
              <a:t>арья</a:t>
            </a:r>
            <a:endParaRPr lang="ru-RU" sz="32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1375" y="2414675"/>
            <a:ext cx="3905250" cy="2638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5103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2400" dirty="0" smtClean="0"/>
              <a:t>Он с бубенчиком в руке,</a:t>
            </a:r>
          </a:p>
          <a:p>
            <a:r>
              <a:rPr lang="ru-RU" sz="2400" dirty="0" smtClean="0"/>
              <a:t>В сине – красном колпаке.</a:t>
            </a:r>
          </a:p>
          <a:p>
            <a:r>
              <a:rPr lang="ru-RU" sz="2400" dirty="0" smtClean="0"/>
              <a:t>Он веселая игрушка.</a:t>
            </a:r>
          </a:p>
          <a:p>
            <a:r>
              <a:rPr lang="ru-RU" sz="2400" dirty="0" smtClean="0"/>
              <a:t>И зовут его….</a:t>
            </a: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Петрушка</a:t>
            </a:r>
            <a:endParaRPr lang="ru-RU" sz="32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83575" y="1828800"/>
            <a:ext cx="384085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3919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sz="2400" dirty="0" smtClean="0"/>
              <a:t>Ярко – желтый цветок неказистый,</a:t>
            </a:r>
          </a:p>
          <a:p>
            <a:r>
              <a:rPr lang="ru-RU" sz="2400" dirty="0" smtClean="0"/>
              <a:t>Сверху листьев холодная гладь</a:t>
            </a:r>
          </a:p>
          <a:p>
            <a:r>
              <a:rPr lang="ru-RU" sz="2400" dirty="0" smtClean="0"/>
              <a:t>Снизу ласковый силой бархатистый,</a:t>
            </a:r>
          </a:p>
          <a:p>
            <a:r>
              <a:rPr lang="ru-RU" sz="2400" dirty="0" smtClean="0"/>
              <a:t>Словно тронет приветливая мать…..</a:t>
            </a: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Мать и мачеха</a:t>
            </a:r>
            <a:endParaRPr lang="ru-RU" sz="32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1375" y="2427108"/>
            <a:ext cx="3905250" cy="2613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2982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Шел я лугом по тропинке,</a:t>
            </a:r>
          </a:p>
          <a:p>
            <a:r>
              <a:rPr lang="ru-RU" dirty="0" smtClean="0"/>
              <a:t>Видел солнце по тропинке.</a:t>
            </a:r>
          </a:p>
          <a:p>
            <a:r>
              <a:rPr lang="ru-RU" dirty="0" smtClean="0"/>
              <a:t>Но совсем не горячи,</a:t>
            </a:r>
          </a:p>
          <a:p>
            <a:r>
              <a:rPr lang="ru-RU" dirty="0" smtClean="0"/>
              <a:t>Солнце белые тучи.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Задание на первой тройки игроков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1375" y="2354320"/>
            <a:ext cx="3905250" cy="275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2766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827584" y="1556792"/>
            <a:ext cx="7408333" cy="3450696"/>
          </a:xfrm>
        </p:spPr>
        <p:txBody>
          <a:bodyPr>
            <a:noAutofit/>
          </a:bodyPr>
          <a:lstStyle/>
          <a:p>
            <a:r>
              <a:rPr lang="ru-RU" sz="1600" dirty="0"/>
              <a:t>Ромашка очень полезное растение для организма. Трудно перечислить все лечебные и целебные свойства ромашки. </a:t>
            </a:r>
            <a:r>
              <a:rPr lang="ru-RU" sz="1600" dirty="0" smtClean="0"/>
              <a:t> Она </a:t>
            </a:r>
            <a:r>
              <a:rPr lang="ru-RU" sz="1600" dirty="0"/>
              <a:t>обладает противовоспалительными, </a:t>
            </a:r>
            <a:r>
              <a:rPr lang="ru-RU" sz="1600" dirty="0" smtClean="0"/>
              <a:t>кровоостанавливающим,  антисептическими</a:t>
            </a:r>
            <a:r>
              <a:rPr lang="ru-RU" sz="1600" dirty="0"/>
              <a:t>, дезинфицирующими, болеутоляющими, противосудорожными, желчегонными свойствами. Своими полезными свойствами ромашка обязано своему богатому и целебному составу, в который выделяется белки, комедии, слизи, горечь, эфирное масло. Входящий из  эфирного масло </a:t>
            </a:r>
            <a:r>
              <a:rPr lang="ru-RU" sz="1600" dirty="0" err="1"/>
              <a:t>аэулен</a:t>
            </a:r>
            <a:r>
              <a:rPr lang="ru-RU" sz="1600" dirty="0"/>
              <a:t> (</a:t>
            </a:r>
            <a:r>
              <a:rPr lang="ru-RU" sz="1600" dirty="0" err="1"/>
              <a:t>хамаэулен</a:t>
            </a:r>
            <a:r>
              <a:rPr lang="ru-RU" sz="1600" dirty="0"/>
              <a:t>) обладает противовоспалительными свойствами, а  выделенные из ромашки  </a:t>
            </a:r>
            <a:r>
              <a:rPr lang="ru-RU" sz="1600" dirty="0" err="1"/>
              <a:t>апигенин</a:t>
            </a:r>
            <a:r>
              <a:rPr lang="ru-RU" sz="1600" dirty="0"/>
              <a:t> и </a:t>
            </a:r>
            <a:r>
              <a:rPr lang="ru-RU" sz="1600" dirty="0" err="1"/>
              <a:t>апиин</a:t>
            </a:r>
            <a:r>
              <a:rPr lang="ru-RU" sz="1600" dirty="0"/>
              <a:t> – спазмолитическим свойствам. Все это привело чистому употреблению ромашки в народной медицине для предупреждения и лечения многих заболеваний.</a:t>
            </a:r>
          </a:p>
          <a:p>
            <a:r>
              <a:rPr lang="ru-RU" sz="1600" dirty="0"/>
              <a:t>    Из соцветий ромашки готовят настой, чай и отвары. Настой ромашки очень хорошо помогает при простудных и желудочно – кишечных заболеваниях, спазмах и болях в желудке, поносов, запорах, повышенной возбудимости, бессоннице, судорогах, зубной боли, при женских болезнях, маточных кровотечениях. Настоем ромашки промывают гнойные раны, язвы, употребляют его  полоскание полости рта при ангине, а ингаляций ромашкой применяют при гриппе. Ромашковые ванны -  эффективные средство при суставной ревматизм, золотухе и подагре.</a:t>
            </a:r>
          </a:p>
          <a:p>
            <a:endParaRPr lang="ru-RU" sz="1600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Чем полезен  ромашка?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1502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sz="2400" dirty="0" smtClean="0"/>
              <a:t>Даже ночью мураьвишки,</a:t>
            </a:r>
          </a:p>
          <a:p>
            <a:r>
              <a:rPr lang="ru-RU" sz="2400" dirty="0" smtClean="0"/>
              <a:t>Не пропустят свой домишко.</a:t>
            </a:r>
          </a:p>
          <a:p>
            <a:r>
              <a:rPr lang="ru-RU" sz="2400" dirty="0" smtClean="0"/>
              <a:t>Путь  - дорожку до зари</a:t>
            </a:r>
          </a:p>
          <a:p>
            <a:r>
              <a:rPr lang="ru-RU" sz="2400" dirty="0" smtClean="0"/>
              <a:t>Освещает фонари.</a:t>
            </a:r>
          </a:p>
          <a:p>
            <a:r>
              <a:rPr lang="ru-RU" sz="2400" dirty="0" smtClean="0"/>
              <a:t>На  больших столбах подряд ,</a:t>
            </a:r>
          </a:p>
          <a:p>
            <a:r>
              <a:rPr lang="ru-RU" sz="2400" dirty="0" smtClean="0"/>
              <a:t>Лампы белые висят……</a:t>
            </a: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Ландыш</a:t>
            </a:r>
            <a:endParaRPr lang="ru-RU" sz="32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1375" y="2268329"/>
            <a:ext cx="3905250" cy="2930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6050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Осенью первыми листьями, как слезы. Тихо роняют на земле…. </a:t>
            </a: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Берёза</a:t>
            </a:r>
            <a:endParaRPr lang="ru-RU" sz="32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532206"/>
            <a:ext cx="2949681" cy="333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411031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80</TotalTime>
  <Words>1010</Words>
  <Application>Microsoft Office PowerPoint</Application>
  <PresentationFormat>Экран (4:3)</PresentationFormat>
  <Paragraphs>87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Волна</vt:lpstr>
      <vt:lpstr>Презентация PowerPoint</vt:lpstr>
      <vt:lpstr>Зеленая аптека</vt:lpstr>
      <vt:lpstr>Иван – да - Марья</vt:lpstr>
      <vt:lpstr>Петрушка</vt:lpstr>
      <vt:lpstr>Мать и мачеха</vt:lpstr>
      <vt:lpstr>Задание на первой тройки игроков</vt:lpstr>
      <vt:lpstr>Чем полезен  ромашка?</vt:lpstr>
      <vt:lpstr>Ландыш</vt:lpstr>
      <vt:lpstr>Берёза</vt:lpstr>
      <vt:lpstr>Сирень</vt:lpstr>
      <vt:lpstr> Задание второй тройки игроков</vt:lpstr>
      <vt:lpstr>Полезные свойства подорожника</vt:lpstr>
      <vt:lpstr>Полынь</vt:lpstr>
      <vt:lpstr>Липа</vt:lpstr>
      <vt:lpstr>Малина</vt:lpstr>
      <vt:lpstr>Задание для третий игроков</vt:lpstr>
      <vt:lpstr>Крапива</vt:lpstr>
      <vt:lpstr>Задание для финалистов</vt:lpstr>
      <vt:lpstr>Полезные свойства клубника</vt:lpstr>
      <vt:lpstr>Ежевика</vt:lpstr>
      <vt:lpstr>Ежевика</vt:lpstr>
      <vt:lpstr>Спасибо за участия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ландыш</dc:creator>
  <cp:lastModifiedBy>ландыш</cp:lastModifiedBy>
  <cp:revision>12</cp:revision>
  <dcterms:created xsi:type="dcterms:W3CDTF">2013-01-11T10:37:24Z</dcterms:created>
  <dcterms:modified xsi:type="dcterms:W3CDTF">2013-01-14T09:12:26Z</dcterms:modified>
</cp:coreProperties>
</file>