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4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6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4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1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9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1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21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8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0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2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510E-86C7-435E-84FC-1109E931122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D8C9-689A-4581-A3D1-786A2C4A7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2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Россия наша родина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8553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07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632848" cy="460851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«Одна у человека мать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одна у него и Родина»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ля Родины своей ни сил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ни жизни не жалей»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8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Россия наша родина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89" y="151502"/>
            <a:ext cx="8640960" cy="649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59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Россия наша родина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3" y="1196752"/>
            <a:ext cx="8826474" cy="441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766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</cp:revision>
  <dcterms:created xsi:type="dcterms:W3CDTF">2012-11-09T15:27:34Z</dcterms:created>
  <dcterms:modified xsi:type="dcterms:W3CDTF">2012-11-09T15:34:02Z</dcterms:modified>
</cp:coreProperties>
</file>