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9" r:id="rId3"/>
    <p:sldId id="262" r:id="rId4"/>
    <p:sldId id="263" r:id="rId5"/>
    <p:sldId id="261" r:id="rId6"/>
    <p:sldId id="258" r:id="rId7"/>
    <p:sldId id="268" r:id="rId8"/>
    <p:sldId id="270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737" autoAdjust="0"/>
  </p:normalViewPr>
  <p:slideViewPr>
    <p:cSldViewPr>
      <p:cViewPr varScale="1">
        <p:scale>
          <a:sx n="38" d="100"/>
          <a:sy n="38" d="100"/>
        </p:scale>
        <p:origin x="-108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991" y="4986351"/>
            <a:ext cx="6781800" cy="1600200"/>
          </a:xfrm>
        </p:spPr>
        <p:txBody>
          <a:bodyPr>
            <a:noAutofit/>
          </a:bodyPr>
          <a:lstStyle/>
          <a:p>
            <a:r>
              <a:rPr lang="ru-RU" sz="2800" dirty="0" err="1"/>
              <a:t>Евге́ний</a:t>
            </a:r>
            <a:r>
              <a:rPr lang="ru-RU" sz="2800" dirty="0"/>
              <a:t> </a:t>
            </a:r>
            <a:r>
              <a:rPr lang="ru-RU" sz="2800" dirty="0" err="1"/>
              <a:t>Вале́рьевич</a:t>
            </a:r>
            <a:r>
              <a:rPr lang="ru-RU" sz="2800" dirty="0"/>
              <a:t> </a:t>
            </a:r>
            <a:r>
              <a:rPr lang="ru-RU" sz="2800" dirty="0" err="1"/>
              <a:t>Гришкове́ц</a:t>
            </a:r>
            <a:r>
              <a:rPr lang="ru-RU" sz="2800" dirty="0"/>
              <a:t> </a:t>
            </a:r>
            <a:r>
              <a:rPr lang="ru-RU" sz="2400" dirty="0"/>
              <a:t>(р. 17 февраля 1967, Кемерово) — русский писатель, драматург, режиссёр, актёр, певец</a:t>
            </a:r>
          </a:p>
        </p:txBody>
      </p:sp>
      <p:pic>
        <p:nvPicPr>
          <p:cNvPr id="1026" name="Picture 2" descr="G:\Новая папка (4)\Евгений Гришковец\9df485f0551703e8551a027f8f08a5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2" y="17512"/>
            <a:ext cx="9145015" cy="4986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10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TRACK10.WAV"/>
          </p:nvPr>
        </p:nvPicPr>
        <p:blipFill>
          <a:blip r:embed="rId4"/>
          <a:stretch>
            <a:fillRect/>
          </a:stretch>
        </p:blipFill>
        <p:spPr>
          <a:xfrm>
            <a:off x="357158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3640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829"/>
    </mc:Choice>
    <mc:Fallback>
      <p:transition spd="slow" advTm="11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Новая папка (4)\Евгений Гришковец\x_fb562a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02614"/>
            <a:ext cx="3131840" cy="4908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Новая папка (4)\Евгений Гришковец\x_e61cce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78" y="1276374"/>
            <a:ext cx="3238275" cy="4908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Новая папка (4)\Евгений Гришковец\x_d07fc8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660"/>
            <a:ext cx="3238275" cy="49080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32"/>
            <a:ext cx="2806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400" dirty="0" smtClean="0"/>
              <a:t>Каждое </a:t>
            </a:r>
            <a:r>
              <a:rPr lang="ru-RU" sz="2400" dirty="0"/>
              <a:t>утро в течение трех лет, я просыпался с одной и той же мыслью: "Я </a:t>
            </a:r>
            <a:r>
              <a:rPr lang="ru-RU" sz="2400" dirty="0" err="1"/>
              <a:t>мотрос</a:t>
            </a:r>
            <a:r>
              <a:rPr lang="ru-RU" sz="2400" dirty="0"/>
              <a:t>"...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0046" y="6184385"/>
            <a:ext cx="5582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Пьеса «Как я съел собаку»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512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605"/>
    </mc:Choice>
    <mc:Fallback>
      <p:transition spd="slow" advTm="1360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Новая папка (4)\Евгений Гришковец\y_2910f6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4089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Новая папка (4)\IMG_124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9604" y="5711371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«Городской Романтик»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11669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"На ногах у меня были кеды. Но я почему-то был уверен, что для ковбоя это самая подходящая обувь"</a:t>
            </a:r>
          </a:p>
        </p:txBody>
      </p:sp>
    </p:spTree>
    <p:extLst>
      <p:ext uri="{BB962C8B-B14F-4D97-AF65-F5344CB8AC3E}">
        <p14:creationId xmlns="" xmlns:p14="http://schemas.microsoft.com/office/powerpoint/2010/main" val="1971931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247"/>
    </mc:Choice>
    <mc:Fallback>
      <p:transition spd="slow" advTm="82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39752" y="3168423"/>
            <a:ext cx="144016" cy="332585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9097112" y="5897306"/>
            <a:ext cx="45719" cy="9284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I:\Новая папка (4)\chehov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8" y="-8747"/>
            <a:ext cx="3038345" cy="3854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Новая папка (4)\Shukshi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73" y="0"/>
            <a:ext cx="2359631" cy="38697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Новая папка (4)\d95db6622862692a730e3e420d3d08df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29" y="3575599"/>
            <a:ext cx="2923167" cy="2988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Новая папка (4)\17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26042"/>
            <a:ext cx="2744439" cy="3161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4746" y="3886044"/>
            <a:ext cx="29231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Василий Шукшин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46530" y="3187636"/>
            <a:ext cx="3465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Ираклий Андроников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367" y="3916821"/>
            <a:ext cx="30383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Антон </a:t>
            </a:r>
            <a:r>
              <a:rPr lang="ru-RU" sz="2000" b="1" i="1" dirty="0" smtClean="0"/>
              <a:t>Павлович</a:t>
            </a:r>
            <a:r>
              <a:rPr lang="ru-RU" b="1" i="1" dirty="0" smtClean="0"/>
              <a:t> Чехов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367" y="4941169"/>
            <a:ext cx="3381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«А </a:t>
            </a:r>
            <a:r>
              <a:rPr lang="ru-RU" sz="2000" dirty="0"/>
              <a:t>широко улыбаться в </a:t>
            </a:r>
            <a:r>
              <a:rPr lang="ru-RU" sz="2000" dirty="0" err="1"/>
              <a:t>одиночку,наверное,совсем</a:t>
            </a:r>
            <a:r>
              <a:rPr lang="ru-RU" sz="2000" dirty="0"/>
              <a:t> </a:t>
            </a:r>
            <a:r>
              <a:rPr lang="ru-RU" sz="2000" dirty="0" err="1"/>
              <a:t>невозможно.Широко</a:t>
            </a:r>
            <a:r>
              <a:rPr lang="ru-RU" sz="2000" dirty="0"/>
              <a:t> улыбаться можно только кому-</a:t>
            </a:r>
            <a:r>
              <a:rPr lang="ru-RU" sz="2000" dirty="0" err="1"/>
              <a:t>то.Другому</a:t>
            </a:r>
            <a:r>
              <a:rPr lang="ru-RU" sz="2000" dirty="0"/>
              <a:t> человеку</a:t>
            </a:r>
            <a:r>
              <a:rPr lang="ru-RU" sz="2000" dirty="0" smtClean="0"/>
              <a:t>.»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5044250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283"/>
    </mc:Choice>
    <mc:Fallback>
      <p:transition spd="slow" advTm="1328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Новая папка (4)\Евгений Гришковец\x_8d4023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0"/>
            <a:ext cx="4860032" cy="3289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Новая папка (4)\Евгений Гришковец\x_0c8381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58" y="0"/>
            <a:ext cx="4427271" cy="3289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Новая папка (4)\Евгений Гришковец\x_c96557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12" y="3270744"/>
            <a:ext cx="4596711" cy="2948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Новая папка (4)\Евгений Гришковец\x_d40964e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2" y="3270744"/>
            <a:ext cx="4510484" cy="3491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2623" y="6220435"/>
            <a:ext cx="463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Евгений Гришковец и Бигуди</a:t>
            </a:r>
          </a:p>
        </p:txBody>
      </p:sp>
    </p:spTree>
    <p:extLst>
      <p:ext uri="{BB962C8B-B14F-4D97-AF65-F5344CB8AC3E}">
        <p14:creationId xmlns="" xmlns:p14="http://schemas.microsoft.com/office/powerpoint/2010/main" val="1337270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7566"/>
    </mc:Choice>
    <mc:Fallback>
      <p:transition spd="slow" advTm="1756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These Trees Could Talk - Deus Ex Machina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37125" y="2270125"/>
            <a:ext cx="487363" cy="4873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0178" y="5397500"/>
            <a:ext cx="3628288" cy="767804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Пьеса «</a:t>
            </a:r>
            <a:r>
              <a:rPr lang="ru-RU" sz="3200" dirty="0" err="1" smtClean="0"/>
              <a:t>По-По</a:t>
            </a:r>
            <a:r>
              <a:rPr lang="ru-RU" sz="3200" dirty="0" smtClean="0"/>
              <a:t>»»</a:t>
            </a:r>
            <a:endParaRPr lang="ru-RU" sz="3200" dirty="0"/>
          </a:p>
        </p:txBody>
      </p:sp>
      <p:pic>
        <p:nvPicPr>
          <p:cNvPr id="3074" name="Picture 2" descr="G:\Новая папка (4)\Евгений Гришковец\x_5b7a54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0"/>
            <a:ext cx="3657600" cy="539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Новая папка (4)\Евгений Гришковец\x_66f451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5397500" cy="3695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Новая папка (4)\Евгений Гришковец\x_0c97c9b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695700"/>
            <a:ext cx="5397500" cy="316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1740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2234"/>
    </mc:Choice>
    <mc:Fallback>
      <p:transition spd="slow" advTm="122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Новая папка (4)\80a16db09ab8d646a0023ff545dd337d-4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71"/>
            <a:ext cx="10361404" cy="6900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8789" y="1052736"/>
            <a:ext cx="4896544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13 марта 2004. Показ всех моноспектаклей Евгения Гришковца в один день фестиваля «Золотая маска» внесён в книгу рекордов Гиннеса.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                    1 сентября 2004. Роман «Рубашка» признан дебютом года. Книга вошла </a:t>
            </a:r>
            <a:r>
              <a:rPr lang="ru-RU" sz="1600" b="1" dirty="0" smtClean="0">
                <a:solidFill>
                  <a:schemeClr val="bg1"/>
                </a:solidFill>
                <a:latin typeface="Corbel" pitchFamily="34" charset="0"/>
              </a:rPr>
              <a:t>в «</a:t>
            </a: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длинный список» </a:t>
            </a:r>
            <a:r>
              <a:rPr lang="ru-RU" sz="1600" b="1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Corbel" pitchFamily="34" charset="0"/>
              </a:rPr>
              <a:t>Букера</a:t>
            </a: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                    11 сентября 2007. Премия Евгению Гришковцу «Русский бриллиант» в номинации   «Исключительность».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                   2007 год. Присуждена медаль «Символ Науки».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                   2009 год. Премия «Серебряный слиток» радиостанции «Серебряный дождь» за роман «Асфальт».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   В 1999 году Евгений Гришковец был удостоен </a:t>
            </a:r>
            <a:r>
              <a:rPr lang="ru-RU" sz="1600" b="1" dirty="0" smtClean="0">
                <a:solidFill>
                  <a:schemeClr val="bg1"/>
                </a:solidFill>
                <a:latin typeface="Corbel" pitchFamily="34" charset="0"/>
              </a:rPr>
              <a:t>премии </a:t>
            </a: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"</a:t>
            </a:r>
            <a:r>
              <a:rPr lang="ru-RU" sz="1600" b="1" dirty="0" err="1">
                <a:solidFill>
                  <a:schemeClr val="bg1"/>
                </a:solidFill>
                <a:latin typeface="Corbel" pitchFamily="34" charset="0"/>
              </a:rPr>
              <a:t>Антибукер</a:t>
            </a: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" за наброски к пьесам "Зима" и "Записки русского путешественника". 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chemeClr val="bg1"/>
                </a:solidFill>
                <a:latin typeface="Corbel" pitchFamily="34" charset="0"/>
              </a:rPr>
              <a:t>В декабре 2000 г. - лауреат Национальной премии "Триумф»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0"/>
            <a:ext cx="9396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Титулы, награды и премии</a:t>
            </a:r>
            <a:r>
              <a:rPr lang="ru-RU" sz="4000" dirty="0">
                <a:solidFill>
                  <a:schemeClr val="bg1"/>
                </a:solidFill>
              </a:rPr>
              <a:t/>
            </a:r>
            <a:br>
              <a:rPr lang="ru-RU" sz="4000" dirty="0">
                <a:solidFill>
                  <a:schemeClr val="bg1"/>
                </a:solidFill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740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3220"/>
    </mc:Choice>
    <mc:Fallback>
      <p:transition spd="slow" advTm="1322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002" y="5013176"/>
            <a:ext cx="4568374" cy="648071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Пьеса «</a:t>
            </a:r>
            <a:r>
              <a:rPr lang="ru-RU" sz="3200" dirty="0" err="1" smtClean="0"/>
              <a:t>ОдноврЕмЕнно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5122" name="Picture 2" descr="G:\Новая папка (4)\Евгений Гришковец\x_97cf08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4" y="0"/>
            <a:ext cx="3156814" cy="4581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Новая папка (4)\Евгений Гришковец\x_cde0eb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07" y="0"/>
            <a:ext cx="3351456" cy="4581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Новая папка (4)\Евгений Гришковец\x_f0f094a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55" y="-5399"/>
            <a:ext cx="2671645" cy="4595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Новая папка (4)\Евгений Гришковец\x_7459ae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4" y="4589873"/>
            <a:ext cx="4355976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4766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4615"/>
    </mc:Choice>
    <mc:Fallback>
      <p:transition spd="slow" advTm="1461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I:\Новая папка (4)\259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7314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Новая папка (4)\grishkov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4" y="3068960"/>
            <a:ext cx="4848875" cy="36366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Новая папка (4)\ffef62bc09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75246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Новая папка (4)\b9f6cb31a61a9736b849b584d6be6bf0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3582193" cy="2442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9561" y="5223453"/>
            <a:ext cx="4324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«Жизнь </a:t>
            </a:r>
            <a:r>
              <a:rPr lang="ru-RU" sz="2400" dirty="0"/>
              <a:t>- это тебе не супермаркет, дружище. Любовь найти нельзя. Ее можно только встретить</a:t>
            </a:r>
            <a:r>
              <a:rPr lang="ru-RU" sz="2400" dirty="0" smtClean="0"/>
              <a:t>.»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922116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599"/>
    </mc:Choice>
    <mc:Fallback>
      <p:transition spd="slow" advTm="9599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326</TotalTime>
  <Words>261</Words>
  <Application>Microsoft Office PowerPoint</Application>
  <PresentationFormat>Экран (4:3)</PresentationFormat>
  <Paragraphs>21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Базовая</vt:lpstr>
      <vt:lpstr>Евге́ний Вале́рьевич Гришкове́ц (р. 17 февраля 1967, Кемерово) — русский писатель, драматург, режиссёр, актёр, певец</vt:lpstr>
      <vt:lpstr>Слайд 2</vt:lpstr>
      <vt:lpstr>Слайд 3</vt:lpstr>
      <vt:lpstr>Слайд 4</vt:lpstr>
      <vt:lpstr>Слайд 5</vt:lpstr>
      <vt:lpstr>Пьеса «По-По»»</vt:lpstr>
      <vt:lpstr>Слайд 7</vt:lpstr>
      <vt:lpstr>Пьеса «ОдноврЕмЕнно»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Евге́ний Вале́рьевич Гришкове́ц (р. 17 февраля 1967, Кемерово) — русский писатель, драматург, режиссёр, актёр, певец</dc:title>
  <cp:lastModifiedBy>кабинет38</cp:lastModifiedBy>
  <cp:revision>28</cp:revision>
  <dcterms:modified xsi:type="dcterms:W3CDTF">2012-02-27T09:15:41Z</dcterms:modified>
</cp:coreProperties>
</file>