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894" r:id="rId2"/>
  </p:sldMasterIdLst>
  <p:notesMasterIdLst>
    <p:notesMasterId r:id="rId25"/>
  </p:notesMasterIdLst>
  <p:sldIdLst>
    <p:sldId id="282" r:id="rId3"/>
    <p:sldId id="283" r:id="rId4"/>
    <p:sldId id="263" r:id="rId5"/>
    <p:sldId id="365" r:id="rId6"/>
    <p:sldId id="368" r:id="rId7"/>
    <p:sldId id="341" r:id="rId8"/>
    <p:sldId id="339" r:id="rId9"/>
    <p:sldId id="323" r:id="rId10"/>
    <p:sldId id="342" r:id="rId11"/>
    <p:sldId id="296" r:id="rId12"/>
    <p:sldId id="347" r:id="rId13"/>
    <p:sldId id="348" r:id="rId14"/>
    <p:sldId id="349" r:id="rId15"/>
    <p:sldId id="350" r:id="rId16"/>
    <p:sldId id="351" r:id="rId17"/>
    <p:sldId id="352" r:id="rId18"/>
    <p:sldId id="355" r:id="rId19"/>
    <p:sldId id="356" r:id="rId20"/>
    <p:sldId id="357" r:id="rId21"/>
    <p:sldId id="358" r:id="rId22"/>
    <p:sldId id="360" r:id="rId23"/>
    <p:sldId id="36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00"/>
    <a:srgbClr val="993300"/>
    <a:srgbClr val="00FF00"/>
    <a:srgbClr val="F3F6E6"/>
    <a:srgbClr val="FF3300"/>
    <a:srgbClr val="FF33CC"/>
    <a:srgbClr val="99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CFD95C-1E19-4A67-B0FD-49F305E93A6B}" type="datetimeFigureOut">
              <a:rPr lang="ru-RU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A2A26E-FCFE-4DEA-9E2A-05213BDD7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B79F2-0EDF-4023-9EBF-9D2621AF6DE6}" type="datetimeFigureOut">
              <a:rPr lang="ru-RU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A9D46-9378-4739-A88D-E36C6F7BC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168414-DA7E-49FB-BC32-47ABF8C6D3A3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802A48-FFBA-40E3-AAEF-00865B1E1E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CDE7E8-3EC9-466A-969A-5F9ABA4B02B8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C56A9-26DE-4520-90DB-E9D5DAB4F5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8A257-939B-4736-9972-0472386FB743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A1EC-3FFE-484B-93E5-135AC950CD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A8C75-B2A9-40C8-B2D7-9D713D207D27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B86AEC-7FF5-409A-BA45-1BDFD2368D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42848AFE-BC32-4229-8B75-11E0F2CC29D2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197375D-B8A2-4109-B4C9-BA64651439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883D7A-33E9-4CCD-B087-211BE00088F9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D87AF-D48C-4104-B5CD-6286417A52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0D7509-3380-41D2-8609-D53F2E191F89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CEE70-7382-4B6E-851B-D647A9780A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9EBEB-F909-4B9F-B84C-2748D231BC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EAA68-81FA-406C-B0AE-D82A32174737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787A3-208E-4C09-9B34-6F4715D649F8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BE250-3517-4107-B23F-A504CF381A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BA16B0-1E29-471D-9FD8-C9ECF3E8AE80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90A5E-6670-4D90-B75C-EDB03F85CA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C857236-9008-434E-8E5E-FA74463EF5CC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AF8B747-E2ED-4F57-B1E6-80F89F212F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8F6FE"/>
            </a:gs>
            <a:gs pos="100000">
              <a:srgbClr val="CC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126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442D07-8269-416C-B66D-F7238F22393D}" type="datetimeFigureOut">
              <a:rPr lang="ru-RU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BB791-5DEB-48D9-8780-8F959DB14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442D07-8269-416C-B66D-F7238F22393D}" type="datetimeFigureOut">
              <a:rPr lang="ru-RU" smtClean="0"/>
              <a:pPr>
                <a:defRPr/>
              </a:pPr>
              <a:t>31.08.2013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4BB791-5DEB-48D9-8780-8F959DB14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gi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41.gi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gif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3"/>
          <p:cNvSpPr txBox="1">
            <a:spLocks noChangeArrowheads="1"/>
          </p:cNvSpPr>
          <p:nvPr/>
        </p:nvSpPr>
        <p:spPr bwMode="auto">
          <a:xfrm>
            <a:off x="4911725" y="5589588"/>
            <a:ext cx="297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1150938" y="1314450"/>
            <a:ext cx="7516812" cy="1304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"Прямая и обратная</a:t>
            </a: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пропорциональные</a:t>
            </a:r>
          </a:p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зависимости"</a:t>
            </a:r>
          </a:p>
        </p:txBody>
      </p:sp>
      <p:sp>
        <p:nvSpPr>
          <p:cNvPr id="6148" name="WordArt 7"/>
          <p:cNvSpPr>
            <a:spLocks noChangeArrowheads="1" noChangeShapeType="1" noTextEdit="1"/>
          </p:cNvSpPr>
          <p:nvPr/>
        </p:nvSpPr>
        <p:spPr bwMode="auto">
          <a:xfrm>
            <a:off x="385763" y="279400"/>
            <a:ext cx="1908175" cy="4762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Times New Roman"/>
                <a:cs typeface="Times New Roman"/>
              </a:rPr>
              <a:t>6 класс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5538788" y="4992688"/>
            <a:ext cx="381828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</a:rPr>
              <a:t>Учитель математики</a:t>
            </a:r>
          </a:p>
          <a:p>
            <a:r>
              <a:rPr lang="ru-RU" sz="2000" b="1" dirty="0" smtClean="0">
                <a:solidFill>
                  <a:srgbClr val="000000"/>
                </a:solidFill>
              </a:rPr>
              <a:t>МАОУ «</a:t>
            </a:r>
            <a:r>
              <a:rPr lang="ru-RU" sz="2000" b="1" dirty="0" err="1" smtClean="0">
                <a:solidFill>
                  <a:srgbClr val="000000"/>
                </a:solidFill>
              </a:rPr>
              <a:t>Куровская</a:t>
            </a:r>
            <a:r>
              <a:rPr lang="ru-RU" sz="2000" b="1" dirty="0" smtClean="0">
                <a:solidFill>
                  <a:srgbClr val="000000"/>
                </a:solidFill>
              </a:rPr>
              <a:t> СОШ №6»</a:t>
            </a:r>
          </a:p>
          <a:p>
            <a:r>
              <a:rPr lang="ru-RU" sz="2000" b="1" dirty="0" err="1" smtClean="0">
                <a:solidFill>
                  <a:srgbClr val="000000"/>
                </a:solidFill>
              </a:rPr>
              <a:t>Чугреева</a:t>
            </a:r>
            <a:r>
              <a:rPr lang="ru-RU" sz="2000" b="1" dirty="0" smtClean="0">
                <a:solidFill>
                  <a:srgbClr val="000000"/>
                </a:solidFill>
              </a:rPr>
              <a:t> Т. Д.</a:t>
            </a:r>
            <a:endParaRPr lang="ru-RU" sz="2000" b="1" dirty="0">
              <a:solidFill>
                <a:srgbClr val="000000"/>
              </a:solidFill>
            </a:endParaRPr>
          </a:p>
        </p:txBody>
      </p:sp>
      <p:pic>
        <p:nvPicPr>
          <p:cNvPr id="13318" name="Picture 9" descr="029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5450" y="0"/>
            <a:ext cx="109855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0" descr="02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03350"/>
            <a:ext cx="1036638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1" descr="052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14900"/>
            <a:ext cx="25209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2" descr="SUPER0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39125" y="5634038"/>
            <a:ext cx="50323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ANTN0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913" y="2843213"/>
            <a:ext cx="4672012" cy="389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6148" grpId="0" animBg="1"/>
      <p:bldP spid="61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736725" y="279400"/>
            <a:ext cx="54006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Georgia"/>
              </a:rPr>
              <a:t>Ответы: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062038" y="1584325"/>
            <a:ext cx="2744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а)  3:х=75:125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062038" y="2676525"/>
            <a:ext cx="3005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2B10F0"/>
                </a:solidFill>
                <a:latin typeface="Georgia" pitchFamily="18" charset="0"/>
              </a:rPr>
              <a:t>б)  8 :10= Х :2 5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021263" y="1538288"/>
            <a:ext cx="2868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в)  8 : х=10 : 15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67300" y="2632075"/>
            <a:ext cx="300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FF"/>
                </a:solidFill>
                <a:latin typeface="Georgia" pitchFamily="18" charset="0"/>
              </a:rPr>
              <a:t>г)  5,6 :54=2 : 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7" grpId="0"/>
      <p:bldP spid="20488" grpId="0"/>
      <p:bldP spid="20489" grpId="0"/>
      <p:bldP spid="204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smtClean="0">
                <a:solidFill>
                  <a:srgbClr val="E7073C"/>
                </a:solidFill>
                <a:latin typeface="Georgia" pitchFamily="18" charset="0"/>
              </a:rPr>
              <a:t>Для отопления здания школы заготовлено угля на 180 дней при норме расхода 0,6т угля в день. На сколько дней хватит этого запаса, если его расходовать ежедневно по 0,5т?</a:t>
            </a:r>
          </a:p>
        </p:txBody>
      </p:sp>
      <p:sp>
        <p:nvSpPr>
          <p:cNvPr id="34819" name="WordArt 4"/>
          <p:cNvSpPr>
            <a:spLocks noChangeArrowheads="1" noChangeShapeType="1" noTextEdit="1"/>
          </p:cNvSpPr>
          <p:nvPr/>
        </p:nvSpPr>
        <p:spPr bwMode="auto">
          <a:xfrm>
            <a:off x="836613" y="279400"/>
            <a:ext cx="7129462" cy="814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Georgia"/>
              </a:rPr>
              <a:t>Решите задачу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341313" y="3922713"/>
          <a:ext cx="1935162" cy="1233487"/>
        </p:xfrm>
        <a:graphic>
          <a:graphicData uri="http://schemas.openxmlformats.org/presentationml/2006/ole">
            <p:oleObj spid="_x0000_s3074" name="Формула" r:id="rId3" imgW="660240" imgH="419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2457450" y="3959225"/>
          <a:ext cx="2114550" cy="1106488"/>
        </p:xfrm>
        <a:graphic>
          <a:graphicData uri="http://schemas.openxmlformats.org/presentationml/2006/ole">
            <p:oleObj spid="_x0000_s3075" name="Формула" r:id="rId4" imgW="800100" imgH="4191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751388" y="4194175"/>
          <a:ext cx="1665287" cy="576263"/>
        </p:xfrm>
        <a:graphic>
          <a:graphicData uri="http://schemas.openxmlformats.org/presentationml/2006/ole">
            <p:oleObj spid="_x0000_s3076" name="Формула" r:id="rId5" imgW="520560" imgH="177480" progId="Equation.3">
              <p:embed/>
            </p:oleObj>
          </a:graphicData>
        </a:graphic>
      </p:graphicFrame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971550" y="1358900"/>
            <a:ext cx="7875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Краткая запись: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1908175" y="1033463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16"/>
          <p:cNvSpPr>
            <a:spLocks noChangeArrowheads="1"/>
          </p:cNvSpPr>
          <p:nvPr/>
        </p:nvSpPr>
        <p:spPr bwMode="auto">
          <a:xfrm>
            <a:off x="1908175" y="1033463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5079" name="Group 87"/>
          <p:cNvGraphicFramePr>
            <a:graphicFrameLocks noGrp="1"/>
          </p:cNvGraphicFramePr>
          <p:nvPr/>
        </p:nvGraphicFramePr>
        <p:xfrm>
          <a:off x="971550" y="1449388"/>
          <a:ext cx="6840538" cy="2505393"/>
        </p:xfrm>
        <a:graphic>
          <a:graphicData uri="http://schemas.openxmlformats.org/drawingml/2006/table">
            <a:tbl>
              <a:tblPr/>
              <a:tblGrid>
                <a:gridCol w="2279650"/>
                <a:gridCol w="2281238"/>
                <a:gridCol w="2279650"/>
              </a:tblGrid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Масса (т)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за 1 день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     Количество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дней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        По норме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0,6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0,5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0" name="Rectangle 38"/>
          <p:cNvSpPr>
            <a:spLocks noChangeArrowheads="1"/>
          </p:cNvSpPr>
          <p:nvPr/>
        </p:nvSpPr>
        <p:spPr bwMode="auto">
          <a:xfrm>
            <a:off x="206375" y="3519488"/>
            <a:ext cx="5716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>
                <a:solidFill>
                  <a:srgbClr val="2B10F0"/>
                </a:solidFill>
                <a:latin typeface="Georgia" pitchFamily="18" charset="0"/>
                <a:cs typeface="Times New Roman" pitchFamily="18" charset="0"/>
              </a:rPr>
              <a:t>Составим пропорцию:</a:t>
            </a:r>
            <a:endParaRPr lang="ru-RU" sz="2000" b="1" i="1">
              <a:solidFill>
                <a:srgbClr val="2B10F0"/>
              </a:solidFill>
              <a:latin typeface="Georgia" pitchFamily="18" charset="0"/>
            </a:endParaRPr>
          </a:p>
          <a:p>
            <a:pPr eaLnBrk="0" hangingPunct="0"/>
            <a:endParaRPr lang="ru-RU" sz="2000" i="1">
              <a:solidFill>
                <a:srgbClr val="2B10F0"/>
              </a:solidFill>
              <a:latin typeface="Georgia" pitchFamily="18" charset="0"/>
            </a:endParaRPr>
          </a:p>
        </p:txBody>
      </p:sp>
      <p:sp>
        <p:nvSpPr>
          <p:cNvPr id="3091" name="Rectangle 39"/>
          <p:cNvSpPr>
            <a:spLocks noChangeArrowheads="1"/>
          </p:cNvSpPr>
          <p:nvPr/>
        </p:nvSpPr>
        <p:spPr bwMode="auto">
          <a:xfrm>
            <a:off x="1511300" y="4284663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/>
          </a:p>
        </p:txBody>
      </p:sp>
      <p:sp>
        <p:nvSpPr>
          <p:cNvPr id="3092" name="Rectangle 40"/>
          <p:cNvSpPr>
            <a:spLocks noChangeArrowheads="1"/>
          </p:cNvSpPr>
          <p:nvPr/>
        </p:nvSpPr>
        <p:spPr bwMode="auto">
          <a:xfrm>
            <a:off x="3716338" y="4284663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/>
          </a:p>
        </p:txBody>
      </p:sp>
      <p:sp>
        <p:nvSpPr>
          <p:cNvPr id="3093" name="Rectangle 41"/>
          <p:cNvSpPr>
            <a:spLocks noChangeArrowheads="1"/>
          </p:cNvSpPr>
          <p:nvPr/>
        </p:nvSpPr>
        <p:spPr bwMode="auto">
          <a:xfrm>
            <a:off x="385763" y="5364163"/>
            <a:ext cx="256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b="1" i="1">
                <a:solidFill>
                  <a:srgbClr val="2B10F0"/>
                </a:solidFill>
                <a:latin typeface="Times New Roman" pitchFamily="18" charset="0"/>
                <a:cs typeface="Times New Roman" pitchFamily="18" charset="0"/>
              </a:rPr>
              <a:t>Ответ: 216 дней.</a:t>
            </a:r>
            <a:endParaRPr lang="ru-RU" sz="2400" b="1">
              <a:solidFill>
                <a:srgbClr val="2B10F0"/>
              </a:solidFill>
            </a:endParaRPr>
          </a:p>
        </p:txBody>
      </p:sp>
      <p:sp>
        <p:nvSpPr>
          <p:cNvPr id="3094" name="Rectangle 90"/>
          <p:cNvSpPr>
            <a:spLocks noChangeArrowheads="1"/>
          </p:cNvSpPr>
          <p:nvPr/>
        </p:nvSpPr>
        <p:spPr bwMode="auto">
          <a:xfrm>
            <a:off x="3132138" y="274638"/>
            <a:ext cx="4095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i="1">
                <a:solidFill>
                  <a:srgbClr val="FF00FF"/>
                </a:solidFill>
                <a:latin typeface="Georgia" pitchFamily="18" charset="0"/>
              </a:rPr>
              <a:t>Решение.</a:t>
            </a:r>
          </a:p>
        </p:txBody>
      </p:sp>
      <p:sp>
        <p:nvSpPr>
          <p:cNvPr id="3095" name="Line 92"/>
          <p:cNvSpPr>
            <a:spLocks noChangeShapeType="1"/>
          </p:cNvSpPr>
          <p:nvPr/>
        </p:nvSpPr>
        <p:spPr bwMode="auto">
          <a:xfrm>
            <a:off x="3851275" y="2798763"/>
            <a:ext cx="0" cy="585787"/>
          </a:xfrm>
          <a:prstGeom prst="line">
            <a:avLst/>
          </a:prstGeom>
          <a:noFill/>
          <a:ln w="28575">
            <a:solidFill>
              <a:srgbClr val="2AAC2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94"/>
          <p:cNvSpPr>
            <a:spLocks noChangeShapeType="1"/>
          </p:cNvSpPr>
          <p:nvPr/>
        </p:nvSpPr>
        <p:spPr bwMode="auto">
          <a:xfrm flipV="1">
            <a:off x="6011863" y="2798763"/>
            <a:ext cx="0" cy="585787"/>
          </a:xfrm>
          <a:prstGeom prst="line">
            <a:avLst/>
          </a:prstGeom>
          <a:noFill/>
          <a:ln w="28575">
            <a:solidFill>
              <a:srgbClr val="2AAC2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4200"/>
            <a:ext cx="8229600" cy="4271963"/>
          </a:xfrm>
        </p:spPr>
        <p:txBody>
          <a:bodyPr/>
          <a:lstStyle/>
          <a:p>
            <a:r>
              <a:rPr lang="ru-RU" b="1" i="1" smtClean="0">
                <a:solidFill>
                  <a:srgbClr val="FF00FF"/>
                </a:solidFill>
                <a:latin typeface="Georgia" pitchFamily="18" charset="0"/>
              </a:rPr>
              <a:t>В железной руде на 7 частей железа приходится 3 части примесей. Сколько тонн примесей в руде, которая содержит 73,5 т железа?</a:t>
            </a:r>
          </a:p>
        </p:txBody>
      </p:sp>
      <p:sp>
        <p:nvSpPr>
          <p:cNvPr id="86022" name="AutoShape 6"/>
          <p:cNvSpPr>
            <a:spLocks noChangeArrowheads="1"/>
          </p:cNvSpPr>
          <p:nvPr/>
        </p:nvSpPr>
        <p:spPr bwMode="auto">
          <a:xfrm rot="-1774102">
            <a:off x="-153988" y="142875"/>
            <a:ext cx="2374901" cy="1706563"/>
          </a:xfrm>
          <a:prstGeom prst="irregularSeal2">
            <a:avLst/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Comic Sans MS" pitchFamily="66" charset="0"/>
              </a:rPr>
              <a:t>№793</a:t>
            </a:r>
          </a:p>
        </p:txBody>
      </p:sp>
      <p:sp>
        <p:nvSpPr>
          <p:cNvPr id="35844" name="WordArt 8"/>
          <p:cNvSpPr>
            <a:spLocks noChangeArrowheads="1" noChangeShapeType="1" noTextEdit="1"/>
          </p:cNvSpPr>
          <p:nvPr/>
        </p:nvSpPr>
        <p:spPr bwMode="auto">
          <a:xfrm>
            <a:off x="2546350" y="323850"/>
            <a:ext cx="5535613" cy="763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Georgia"/>
              </a:rPr>
              <a:t>Решите задачу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50825" y="4014788"/>
          <a:ext cx="1395413" cy="938212"/>
        </p:xfrm>
        <a:graphic>
          <a:graphicData uri="http://schemas.openxmlformats.org/presentationml/2006/ole">
            <p:oleObj spid="_x0000_s4098" name="Формула" r:id="rId3" imgW="583947" imgH="393529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916113" y="4116388"/>
          <a:ext cx="1350962" cy="738187"/>
        </p:xfrm>
        <a:graphic>
          <a:graphicData uri="http://schemas.openxmlformats.org/presentationml/2006/ole">
            <p:oleObj spid="_x0000_s4099" name="Формула" r:id="rId4" imgW="710891" imgH="393529" progId="Equation.3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3897313" y="4303713"/>
          <a:ext cx="1123950" cy="420687"/>
        </p:xfrm>
        <a:graphic>
          <a:graphicData uri="http://schemas.openxmlformats.org/presentationml/2006/ole">
            <p:oleObj spid="_x0000_s4100" name="Формула" r:id="rId5" imgW="533169" imgH="203112" progId="Equation.3">
              <p:embed/>
            </p:oleObj>
          </a:graphicData>
        </a:graphic>
      </p:graphicFrame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0" y="1630363"/>
            <a:ext cx="1168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17"/>
          <p:cNvSpPr>
            <a:spLocks noChangeArrowheads="1"/>
          </p:cNvSpPr>
          <p:nvPr/>
        </p:nvSpPr>
        <p:spPr bwMode="auto">
          <a:xfrm>
            <a:off x="0" y="1630363"/>
            <a:ext cx="11699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87" name="Group 47"/>
          <p:cNvGraphicFramePr>
            <a:graphicFrameLocks noGrp="1"/>
          </p:cNvGraphicFramePr>
          <p:nvPr/>
        </p:nvGraphicFramePr>
        <p:xfrm>
          <a:off x="1196975" y="1989138"/>
          <a:ext cx="6435725" cy="2103120"/>
        </p:xfrm>
        <a:graphic>
          <a:graphicData uri="http://schemas.openxmlformats.org/drawingml/2006/table">
            <a:tbl>
              <a:tblPr/>
              <a:tblGrid>
                <a:gridCol w="2144713"/>
                <a:gridCol w="2143125"/>
                <a:gridCol w="214788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частей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Масса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Железо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73,5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Примеси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3" name="Rectangle 39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14" name="Rectangle 40"/>
          <p:cNvSpPr>
            <a:spLocks noChangeArrowheads="1"/>
          </p:cNvSpPr>
          <p:nvPr/>
        </p:nvSpPr>
        <p:spPr bwMode="auto">
          <a:xfrm>
            <a:off x="1601788" y="4230688"/>
            <a:ext cx="29686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i="1">
                <a:latin typeface="Times New Roman" pitchFamily="18" charset="0"/>
                <a:cs typeface="Times New Roman" pitchFamily="18" charset="0"/>
              </a:rPr>
              <a:t>	</a:t>
            </a:r>
            <a:endParaRPr lang="ru-RU"/>
          </a:p>
        </p:txBody>
      </p:sp>
      <p:sp>
        <p:nvSpPr>
          <p:cNvPr id="4115" name="Rectangle 42"/>
          <p:cNvSpPr>
            <a:spLocks noChangeArrowheads="1"/>
          </p:cNvSpPr>
          <p:nvPr/>
        </p:nvSpPr>
        <p:spPr bwMode="auto">
          <a:xfrm>
            <a:off x="611188" y="5153025"/>
            <a:ext cx="3760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b="1" i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Ответ: 31,5 кг примесей.</a:t>
            </a:r>
            <a:endParaRPr lang="ru-RU" sz="2400" b="1">
              <a:solidFill>
                <a:srgbClr val="CC3300"/>
              </a:solidFill>
              <a:latin typeface="Georgia" pitchFamily="18" charset="0"/>
            </a:endParaRPr>
          </a:p>
        </p:txBody>
      </p:sp>
      <p:sp>
        <p:nvSpPr>
          <p:cNvPr id="4116" name="Rectangle 4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FF00FF"/>
                </a:solidFill>
                <a:latin typeface="Georgia" pitchFamily="18" charset="0"/>
              </a:rPr>
              <a:t>Решение.</a:t>
            </a:r>
          </a:p>
        </p:txBody>
      </p:sp>
      <p:sp>
        <p:nvSpPr>
          <p:cNvPr id="4117" name="Rectangle 48"/>
          <p:cNvSpPr>
            <a:spLocks noChangeArrowheads="1"/>
          </p:cNvSpPr>
          <p:nvPr/>
        </p:nvSpPr>
        <p:spPr bwMode="auto">
          <a:xfrm>
            <a:off x="3267075" y="4329113"/>
            <a:ext cx="29686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i="1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i="1">
                <a:latin typeface="Times New Roman" pitchFamily="18" charset="0"/>
                <a:cs typeface="Times New Roman" pitchFamily="18" charset="0"/>
              </a:rPr>
              <a:t>	</a:t>
            </a:r>
            <a:endParaRPr lang="ru-RU"/>
          </a:p>
        </p:txBody>
      </p:sp>
      <p:sp>
        <p:nvSpPr>
          <p:cNvPr id="4118" name="Line 52"/>
          <p:cNvSpPr>
            <a:spLocks noChangeShapeType="1"/>
          </p:cNvSpPr>
          <p:nvPr/>
        </p:nvSpPr>
        <p:spPr bwMode="auto">
          <a:xfrm>
            <a:off x="3851275" y="3024188"/>
            <a:ext cx="0" cy="584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9" name="Line 53"/>
          <p:cNvSpPr>
            <a:spLocks noChangeShapeType="1"/>
          </p:cNvSpPr>
          <p:nvPr/>
        </p:nvSpPr>
        <p:spPr bwMode="auto">
          <a:xfrm>
            <a:off x="6011863" y="3024188"/>
            <a:ext cx="0" cy="584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7094" name="AutoShape 54"/>
          <p:cNvSpPr>
            <a:spLocks noChangeArrowheads="1"/>
          </p:cNvSpPr>
          <p:nvPr/>
        </p:nvSpPr>
        <p:spPr bwMode="auto">
          <a:xfrm rot="-1774102">
            <a:off x="0" y="233363"/>
            <a:ext cx="2025650" cy="1350962"/>
          </a:xfrm>
          <a:prstGeom prst="irregularSeal2">
            <a:avLst/>
          </a:prstGeom>
          <a:solidFill>
            <a:srgbClr val="FFFF00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  <a:latin typeface="Comic Sans MS" pitchFamily="66" charset="0"/>
              </a:rPr>
              <a:t>№793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ru-RU" sz="2800" b="1" i="1" smtClean="0">
                <a:solidFill>
                  <a:srgbClr val="990000"/>
                </a:solidFill>
                <a:latin typeface="Monotype Corsiva" pitchFamily="66" charset="0"/>
              </a:rPr>
              <a:t>Неизвестное число обозначается буквой х.</a:t>
            </a:r>
            <a:r>
              <a:rPr lang="ru-RU" sz="2800" b="1" i="1" smtClean="0">
                <a:latin typeface="Monotype Corsiva" pitchFamily="66" charset="0"/>
              </a:rPr>
              <a:t> </a:t>
            </a:r>
          </a:p>
          <a:p>
            <a:pPr marL="609600" indent="-609600"/>
            <a:r>
              <a:rPr lang="ru-RU" sz="2800" b="1" i="1" smtClean="0">
                <a:solidFill>
                  <a:srgbClr val="2AAC2A"/>
                </a:solidFill>
                <a:latin typeface="Monotype Corsiva" pitchFamily="66" charset="0"/>
              </a:rPr>
              <a:t>Условие записывается в виде таблицы.</a:t>
            </a:r>
            <a:r>
              <a:rPr lang="ru-RU" sz="2800" b="1" i="1" smtClean="0">
                <a:latin typeface="Monotype Corsiva" pitchFamily="66" charset="0"/>
              </a:rPr>
              <a:t> </a:t>
            </a:r>
          </a:p>
          <a:p>
            <a:pPr marL="609600" indent="-609600"/>
            <a:r>
              <a:rPr lang="ru-RU" sz="2800" b="1" i="1" smtClean="0">
                <a:solidFill>
                  <a:srgbClr val="CC3300"/>
                </a:solidFill>
                <a:latin typeface="Monotype Corsiva" pitchFamily="66" charset="0"/>
              </a:rPr>
              <a:t>Устанавливается вид зависимости между величинами.</a:t>
            </a:r>
            <a:r>
              <a:rPr lang="ru-RU" sz="2800" b="1" i="1" smtClean="0">
                <a:latin typeface="Monotype Corsiva" pitchFamily="66" charset="0"/>
              </a:rPr>
              <a:t> </a:t>
            </a:r>
          </a:p>
          <a:p>
            <a:pPr marL="609600" indent="-609600"/>
            <a:r>
              <a:rPr lang="ru-RU" sz="2800" b="1" i="1" smtClean="0">
                <a:solidFill>
                  <a:srgbClr val="0000FF"/>
                </a:solidFill>
                <a:latin typeface="Monotype Corsiva" pitchFamily="66" charset="0"/>
              </a:rPr>
              <a:t>Прямо пропорциональная зависимость обозначается одинаково направленными стрелками, а обратно пропорциональная зависимость - противоположно направленными стрелками. </a:t>
            </a:r>
          </a:p>
          <a:p>
            <a:pPr marL="609600" indent="-609600"/>
            <a:r>
              <a:rPr lang="ru-RU" sz="2800" b="1" i="1" smtClean="0">
                <a:solidFill>
                  <a:srgbClr val="CC3300"/>
                </a:solidFill>
                <a:latin typeface="Monotype Corsiva" pitchFamily="66" charset="0"/>
              </a:rPr>
              <a:t>Записывается пропорция.</a:t>
            </a:r>
            <a:r>
              <a:rPr lang="ru-RU" sz="2800" b="1" i="1" smtClean="0">
                <a:latin typeface="Monotype Corsiva" pitchFamily="66" charset="0"/>
              </a:rPr>
              <a:t> </a:t>
            </a:r>
          </a:p>
          <a:p>
            <a:pPr marL="609600" indent="-609600"/>
            <a:r>
              <a:rPr lang="ru-RU" sz="2800" b="1" i="1" smtClean="0">
                <a:solidFill>
                  <a:srgbClr val="993300"/>
                </a:solidFill>
                <a:latin typeface="Monotype Corsiva" pitchFamily="66" charset="0"/>
              </a:rPr>
              <a:t>Находится её неизвестный член.</a:t>
            </a:r>
            <a:r>
              <a:rPr lang="ru-RU" sz="2800" b="1" i="1" smtClean="0">
                <a:latin typeface="Monotype Corsiva" pitchFamily="66" charset="0"/>
              </a:rPr>
              <a:t> 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u="sng" smtClean="0">
                <a:solidFill>
                  <a:srgbClr val="FF3300"/>
                </a:solidFill>
                <a:latin typeface="Monotype Corsiva" pitchFamily="66" charset="0"/>
              </a:rPr>
              <a:t>Алгоритм решения задач</a:t>
            </a:r>
            <a:r>
              <a:rPr lang="ru-RU" sz="2400" b="1" i="1" u="sng" smtClean="0">
                <a:solidFill>
                  <a:srgbClr val="FF3300"/>
                </a:solidFill>
                <a:latin typeface="Monotype Corsiva" pitchFamily="66" charset="0"/>
              </a:rPr>
              <a:t> </a:t>
            </a:r>
            <a:br>
              <a:rPr lang="ru-RU" sz="2400" b="1" i="1" u="sng" smtClean="0">
                <a:solidFill>
                  <a:srgbClr val="FF3300"/>
                </a:solidFill>
                <a:latin typeface="Monotype Corsiva" pitchFamily="66" charset="0"/>
              </a:rPr>
            </a:br>
            <a:r>
              <a:rPr lang="ru-RU" sz="3200" b="1" i="1" u="sng" smtClean="0">
                <a:solidFill>
                  <a:srgbClr val="FF3300"/>
                </a:solidFill>
                <a:latin typeface="Monotype Corsiva" pitchFamily="66" charset="0"/>
              </a:rPr>
              <a:t>на прямую и обратную пропорциональные </a:t>
            </a:r>
            <a:br>
              <a:rPr lang="ru-RU" sz="3200" b="1" i="1" u="sng" smtClean="0">
                <a:solidFill>
                  <a:srgbClr val="FF3300"/>
                </a:solidFill>
                <a:latin typeface="Monotype Corsiva" pitchFamily="66" charset="0"/>
              </a:rPr>
            </a:br>
            <a:r>
              <a:rPr lang="ru-RU" sz="3200" b="1" i="1" u="sng" smtClean="0">
                <a:solidFill>
                  <a:srgbClr val="FF3300"/>
                </a:solidFill>
                <a:latin typeface="Monotype Corsiva" pitchFamily="66" charset="0"/>
              </a:rPr>
              <a:t>зависимости: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i="1" smtClean="0">
                <a:solidFill>
                  <a:srgbClr val="CC3300"/>
                </a:solidFill>
                <a:latin typeface="Monotype Corsiva" pitchFamily="66" charset="0"/>
              </a:rPr>
              <a:t>Решите уравнение: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746250" y="1631950"/>
          <a:ext cx="4476750" cy="4295775"/>
        </p:xfrm>
        <a:graphic>
          <a:graphicData uri="http://schemas.openxmlformats.org/presentationml/2006/ole">
            <p:oleObj spid="_x0000_s5122" name="Формула" r:id="rId3" imgW="1981080" imgH="1904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12"/>
          <p:cNvSpPr>
            <a:spLocks noChangeArrowheads="1"/>
          </p:cNvSpPr>
          <p:nvPr/>
        </p:nvSpPr>
        <p:spPr bwMode="auto">
          <a:xfrm>
            <a:off x="250825" y="1089025"/>
            <a:ext cx="2746375" cy="306070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250825" y="1089025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2" name="Text Box 8"/>
          <p:cNvSpPr txBox="1">
            <a:spLocks noChangeArrowheads="1"/>
          </p:cNvSpPr>
          <p:nvPr/>
        </p:nvSpPr>
        <p:spPr bwMode="auto">
          <a:xfrm>
            <a:off x="296863" y="1133475"/>
            <a:ext cx="292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3" name="Text Box 11"/>
          <p:cNvSpPr txBox="1">
            <a:spLocks noChangeArrowheads="1"/>
          </p:cNvSpPr>
          <p:nvPr/>
        </p:nvSpPr>
        <p:spPr bwMode="auto">
          <a:xfrm>
            <a:off x="341313" y="1042988"/>
            <a:ext cx="2835275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ru-RU" b="1" i="1" u="sng"/>
              <a:t>№1.</a:t>
            </a:r>
            <a:r>
              <a:rPr lang="ru-RU" b="1" i="1"/>
              <a:t>	 </a:t>
            </a:r>
            <a:r>
              <a:rPr lang="ru-RU" b="1" i="1">
                <a:solidFill>
                  <a:srgbClr val="993300"/>
                </a:solidFill>
              </a:rPr>
              <a:t>На путь от одного поселка до другого со скоростью 12,5 км/ч велосипедист затратил 0,7 ч. С какой скоростью он должен был ехать, чтобы преодолеть этот путь за 0,5 ч?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4" name="AutoShape 18"/>
          <p:cNvSpPr>
            <a:spLocks noChangeArrowheads="1"/>
          </p:cNvSpPr>
          <p:nvPr/>
        </p:nvSpPr>
        <p:spPr bwMode="auto">
          <a:xfrm>
            <a:off x="3267075" y="1089025"/>
            <a:ext cx="2565400" cy="274478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Text Box 19"/>
          <p:cNvSpPr txBox="1">
            <a:spLocks noChangeArrowheads="1"/>
          </p:cNvSpPr>
          <p:nvPr/>
        </p:nvSpPr>
        <p:spPr bwMode="auto">
          <a:xfrm>
            <a:off x="3762375" y="122396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6" name="Text Box 20"/>
          <p:cNvSpPr txBox="1">
            <a:spLocks noChangeArrowheads="1"/>
          </p:cNvSpPr>
          <p:nvPr/>
        </p:nvSpPr>
        <p:spPr bwMode="auto">
          <a:xfrm>
            <a:off x="3402013" y="1223963"/>
            <a:ext cx="2295525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ru-RU" b="1" i="1" u="sng"/>
              <a:t>№2.</a:t>
            </a:r>
            <a:r>
              <a:rPr lang="ru-RU" b="1" i="1">
                <a:solidFill>
                  <a:srgbClr val="000000"/>
                </a:solidFill>
              </a:rPr>
              <a:t>	 </a:t>
            </a:r>
            <a:r>
              <a:rPr lang="ru-RU" b="1" i="1">
                <a:solidFill>
                  <a:srgbClr val="009900"/>
                </a:solidFill>
              </a:rPr>
              <a:t>Из 5 кг свежих слив получается 1,5 кг чернослив. Сколько чернослива получится их 17,5 кг свежих слив?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7" name="AutoShape 21"/>
          <p:cNvSpPr>
            <a:spLocks noChangeArrowheads="1"/>
          </p:cNvSpPr>
          <p:nvPr/>
        </p:nvSpPr>
        <p:spPr bwMode="auto">
          <a:xfrm>
            <a:off x="6057900" y="1089025"/>
            <a:ext cx="2700338" cy="30146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Text Box 22"/>
          <p:cNvSpPr txBox="1">
            <a:spLocks noChangeArrowheads="1"/>
          </p:cNvSpPr>
          <p:nvPr/>
        </p:nvSpPr>
        <p:spPr bwMode="auto">
          <a:xfrm>
            <a:off x="6146800" y="1133475"/>
            <a:ext cx="2655888" cy="297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ru-RU" b="1" i="1" u="sng"/>
              <a:t>№3.</a:t>
            </a:r>
            <a:r>
              <a:rPr lang="ru-RU" b="1" i="1">
                <a:solidFill>
                  <a:srgbClr val="000000"/>
                </a:solidFill>
              </a:rPr>
              <a:t>	 </a:t>
            </a:r>
            <a:r>
              <a:rPr lang="ru-RU" b="1" i="1">
                <a:solidFill>
                  <a:srgbClr val="CC3300"/>
                </a:solidFill>
              </a:rPr>
              <a:t>Автомобиль проехал 500 км, истратив 35л бензина. Сколько литров бензина потребуется, чтобы проехать 420 км?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7899" name="AutoShape 23"/>
          <p:cNvSpPr>
            <a:spLocks noChangeArrowheads="1"/>
          </p:cNvSpPr>
          <p:nvPr/>
        </p:nvSpPr>
        <p:spPr bwMode="auto">
          <a:xfrm>
            <a:off x="250825" y="4329113"/>
            <a:ext cx="3690938" cy="202565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0" name="Text Box 24"/>
          <p:cNvSpPr txBox="1">
            <a:spLocks noChangeArrowheads="1"/>
          </p:cNvSpPr>
          <p:nvPr/>
        </p:nvSpPr>
        <p:spPr bwMode="auto">
          <a:xfrm>
            <a:off x="341313" y="4419600"/>
            <a:ext cx="355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lang="ru-RU" sz="2400" b="1" i="1" u="sng">
                <a:latin typeface="Monotype Corsiva" pitchFamily="66" charset="0"/>
                <a:cs typeface="Times New Roman" pitchFamily="18" charset="0"/>
              </a:rPr>
              <a:t>№4.</a:t>
            </a:r>
            <a:r>
              <a:rPr lang="ru-RU" sz="2400" b="1" i="1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400" b="1" i="1">
                <a:solidFill>
                  <a:srgbClr val="009900"/>
                </a:solidFill>
                <a:latin typeface="Monotype Corsiva" pitchFamily="66" charset="0"/>
                <a:cs typeface="Times New Roman" pitchFamily="18" charset="0"/>
              </a:rPr>
              <a:t>За 2 ч поймали 12 карасей. Сколько карасей поймают за 3 ч?</a:t>
            </a:r>
            <a:r>
              <a:rPr lang="ru-RU" sz="2400" b="1" i="1">
                <a:solidFill>
                  <a:srgbClr val="009900"/>
                </a:solidFill>
                <a:latin typeface="Monotype Corsiva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37901" name="Group 30"/>
          <p:cNvGrpSpPr>
            <a:grpSpLocks/>
          </p:cNvGrpSpPr>
          <p:nvPr/>
        </p:nvGrpSpPr>
        <p:grpSpPr bwMode="auto">
          <a:xfrm>
            <a:off x="4527550" y="4419600"/>
            <a:ext cx="4410075" cy="2332038"/>
            <a:chOff x="2852" y="2784"/>
            <a:chExt cx="2778" cy="1469"/>
          </a:xfrm>
        </p:grpSpPr>
        <p:sp>
          <p:nvSpPr>
            <p:cNvPr id="37905" name="AutoShape 25"/>
            <p:cNvSpPr>
              <a:spLocks noChangeArrowheads="1"/>
            </p:cNvSpPr>
            <p:nvPr/>
          </p:nvSpPr>
          <p:spPr bwMode="auto">
            <a:xfrm>
              <a:off x="2852" y="2784"/>
              <a:ext cx="2778" cy="12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CCFF"/>
                </a:gs>
                <a:gs pos="50000">
                  <a:srgbClr val="FFEFFF"/>
                </a:gs>
                <a:gs pos="100000">
                  <a:srgbClr val="FFCCFF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906" name="Text Box 26"/>
            <p:cNvSpPr txBox="1">
              <a:spLocks noChangeArrowheads="1"/>
            </p:cNvSpPr>
            <p:nvPr/>
          </p:nvSpPr>
          <p:spPr bwMode="auto">
            <a:xfrm>
              <a:off x="2965" y="2897"/>
              <a:ext cx="2552" cy="1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  <a:buFontTx/>
                <a:buChar char="•"/>
              </a:pPr>
              <a:r>
                <a:rPr lang="ru-RU" b="1" i="1" u="sng"/>
                <a:t>№5</a:t>
              </a:r>
              <a:r>
                <a:rPr lang="ru-RU" b="1" i="1">
                  <a:solidFill>
                    <a:srgbClr val="000000"/>
                  </a:solidFill>
                </a:rPr>
                <a:t>	</a:t>
              </a:r>
              <a:r>
                <a:rPr lang="ru-RU" b="1" i="1">
                  <a:solidFill>
                    <a:srgbClr val="800000"/>
                  </a:solidFill>
                </a:rPr>
                <a:t>Шесть маляров могут выполнить некоторую работу за 18 дней. Сколько еще маляров надо пригласить, чтобы работа была выполнена за 12 дней?</a:t>
              </a:r>
            </a:p>
            <a:p>
              <a:pPr>
                <a:spcBef>
                  <a:spcPct val="50000"/>
                </a:spcBef>
              </a:pPr>
              <a:endParaRPr lang="ru-RU"/>
            </a:p>
          </p:txBody>
        </p:sp>
      </p:grpSp>
      <p:sp>
        <p:nvSpPr>
          <p:cNvPr id="37902" name="WordArt 27"/>
          <p:cNvSpPr>
            <a:spLocks noChangeArrowheads="1" noChangeShapeType="1" noTextEdit="1"/>
          </p:cNvSpPr>
          <p:nvPr/>
        </p:nvSpPr>
        <p:spPr bwMode="auto">
          <a:xfrm>
            <a:off x="2322513" y="142875"/>
            <a:ext cx="6383337" cy="4540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aramond"/>
              </a:rPr>
              <a:t>Самостоятельная работа</a:t>
            </a:r>
          </a:p>
        </p:txBody>
      </p:sp>
      <p:sp>
        <p:nvSpPr>
          <p:cNvPr id="37903" name="Text Box 28"/>
          <p:cNvSpPr txBox="1">
            <a:spLocks noChangeArrowheads="1"/>
          </p:cNvSpPr>
          <p:nvPr/>
        </p:nvSpPr>
        <p:spPr bwMode="auto">
          <a:xfrm>
            <a:off x="701675" y="593725"/>
            <a:ext cx="810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3333FF"/>
                </a:solidFill>
              </a:rPr>
              <a:t>Решите задачи, составляя пропорции.</a:t>
            </a:r>
          </a:p>
        </p:txBody>
      </p:sp>
      <p:pic>
        <p:nvPicPr>
          <p:cNvPr id="16" name="Рисунок 15" descr="sova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34054">
            <a:off x="115888" y="0"/>
            <a:ext cx="12160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6975" y="279400"/>
            <a:ext cx="7805738" cy="363538"/>
          </a:xfrm>
        </p:spPr>
        <p:txBody>
          <a:bodyPr/>
          <a:lstStyle/>
          <a:p>
            <a:r>
              <a:rPr lang="ru-RU" sz="3200" b="1" i="1" smtClean="0">
                <a:solidFill>
                  <a:srgbClr val="FF3300"/>
                </a:solidFill>
                <a:latin typeface="Monotype Corsiva" pitchFamily="66" charset="0"/>
              </a:rPr>
              <a:t>Решения задач из самостоятельной работы</a:t>
            </a:r>
          </a:p>
        </p:txBody>
      </p:sp>
      <p:sp>
        <p:nvSpPr>
          <p:cNvPr id="6153" name="Rectangle 14"/>
          <p:cNvSpPr>
            <a:spLocks noChangeArrowheads="1"/>
          </p:cNvSpPr>
          <p:nvPr/>
        </p:nvSpPr>
        <p:spPr bwMode="auto">
          <a:xfrm>
            <a:off x="1908175" y="1022350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4" name="Rectangle 16"/>
          <p:cNvSpPr>
            <a:spLocks noChangeArrowheads="1"/>
          </p:cNvSpPr>
          <p:nvPr/>
        </p:nvSpPr>
        <p:spPr bwMode="auto">
          <a:xfrm>
            <a:off x="1908175" y="1022350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87"/>
          <p:cNvSpPr>
            <a:spLocks noChangeArrowheads="1"/>
          </p:cNvSpPr>
          <p:nvPr/>
        </p:nvSpPr>
        <p:spPr bwMode="auto">
          <a:xfrm>
            <a:off x="296863" y="90805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 i="1"/>
              <a:t>Решение: №1</a:t>
            </a:r>
          </a:p>
        </p:txBody>
      </p:sp>
      <p:sp>
        <p:nvSpPr>
          <p:cNvPr id="6156" name="Rectangle 88"/>
          <p:cNvSpPr>
            <a:spLocks noChangeArrowheads="1"/>
          </p:cNvSpPr>
          <p:nvPr/>
        </p:nvSpPr>
        <p:spPr bwMode="auto">
          <a:xfrm>
            <a:off x="927100" y="1223963"/>
            <a:ext cx="2098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b="1" i="1">
                <a:solidFill>
                  <a:srgbClr val="3333FF"/>
                </a:solidFill>
              </a:rPr>
              <a:t>Краткая запись:</a:t>
            </a:r>
          </a:p>
        </p:txBody>
      </p:sp>
      <p:sp>
        <p:nvSpPr>
          <p:cNvPr id="6157" name="Rectangle 93"/>
          <p:cNvSpPr>
            <a:spLocks noChangeArrowheads="1"/>
          </p:cNvSpPr>
          <p:nvPr/>
        </p:nvSpPr>
        <p:spPr bwMode="auto">
          <a:xfrm>
            <a:off x="3095625" y="2974975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8" name="Rectangle 95"/>
          <p:cNvSpPr>
            <a:spLocks noChangeArrowheads="1"/>
          </p:cNvSpPr>
          <p:nvPr/>
        </p:nvSpPr>
        <p:spPr bwMode="auto">
          <a:xfrm>
            <a:off x="3095625" y="2974975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393" name="Group 113"/>
          <p:cNvGraphicFramePr>
            <a:graphicFrameLocks noGrp="1"/>
          </p:cNvGraphicFramePr>
          <p:nvPr/>
        </p:nvGraphicFramePr>
        <p:xfrm>
          <a:off x="296863" y="1673225"/>
          <a:ext cx="3689350" cy="1737360"/>
        </p:xfrm>
        <a:graphic>
          <a:graphicData uri="http://schemas.openxmlformats.org/drawingml/2006/table">
            <a:tbl>
              <a:tblPr/>
              <a:tblGrid>
                <a:gridCol w="1844675"/>
                <a:gridCol w="184467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(км/ч)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(ч)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0,5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6" name="Line 114"/>
          <p:cNvSpPr>
            <a:spLocks noChangeShapeType="1"/>
          </p:cNvSpPr>
          <p:nvPr/>
        </p:nvSpPr>
        <p:spPr bwMode="auto">
          <a:xfrm flipV="1">
            <a:off x="836613" y="2663825"/>
            <a:ext cx="0" cy="5857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7" name="Line 115"/>
          <p:cNvSpPr>
            <a:spLocks noChangeShapeType="1"/>
          </p:cNvSpPr>
          <p:nvPr/>
        </p:nvSpPr>
        <p:spPr bwMode="auto">
          <a:xfrm>
            <a:off x="2681288" y="2708275"/>
            <a:ext cx="0" cy="6302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8" name="Rectangle 11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116"/>
          <p:cNvGraphicFramePr>
            <a:graphicFrameLocks noChangeAspect="1"/>
          </p:cNvGraphicFramePr>
          <p:nvPr/>
        </p:nvGraphicFramePr>
        <p:xfrm>
          <a:off x="701675" y="3473450"/>
          <a:ext cx="1665288" cy="1017588"/>
        </p:xfrm>
        <a:graphic>
          <a:graphicData uri="http://schemas.openxmlformats.org/presentationml/2006/ole">
            <p:oleObj spid="_x0000_s6146" name="Формула" r:id="rId3" imgW="685800" imgH="419100" progId="Equation.3">
              <p:embed/>
            </p:oleObj>
          </a:graphicData>
        </a:graphic>
      </p:graphicFrame>
      <p:graphicFrame>
        <p:nvGraphicFramePr>
          <p:cNvPr id="6147" name="Object 118"/>
          <p:cNvGraphicFramePr>
            <a:graphicFrameLocks noChangeAspect="1"/>
          </p:cNvGraphicFramePr>
          <p:nvPr/>
        </p:nvGraphicFramePr>
        <p:xfrm>
          <a:off x="792163" y="4441825"/>
          <a:ext cx="1889125" cy="955675"/>
        </p:xfrm>
        <a:graphic>
          <a:graphicData uri="http://schemas.openxmlformats.org/presentationml/2006/ole">
            <p:oleObj spid="_x0000_s6147" name="Формула" r:id="rId4" imgW="825500" imgH="419100" progId="Equation.3">
              <p:embed/>
            </p:oleObj>
          </a:graphicData>
        </a:graphic>
      </p:graphicFrame>
      <p:sp>
        <p:nvSpPr>
          <p:cNvPr id="6169" name="Rectangle 1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8" name="Object 120"/>
          <p:cNvGraphicFramePr>
            <a:graphicFrameLocks noChangeAspect="1"/>
          </p:cNvGraphicFramePr>
          <p:nvPr/>
        </p:nvGraphicFramePr>
        <p:xfrm>
          <a:off x="927100" y="5408613"/>
          <a:ext cx="1484313" cy="557212"/>
        </p:xfrm>
        <a:graphic>
          <a:graphicData uri="http://schemas.openxmlformats.org/presentationml/2006/ole">
            <p:oleObj spid="_x0000_s6148" name="Формула" r:id="rId5" imgW="533169" imgH="203112" progId="Equation.3">
              <p:embed/>
            </p:oleObj>
          </a:graphicData>
        </a:graphic>
      </p:graphicFrame>
      <p:sp>
        <p:nvSpPr>
          <p:cNvPr id="6170" name="Rectangle 122"/>
          <p:cNvSpPr>
            <a:spLocks noChangeArrowheads="1"/>
          </p:cNvSpPr>
          <p:nvPr/>
        </p:nvSpPr>
        <p:spPr bwMode="auto">
          <a:xfrm>
            <a:off x="836613" y="6192838"/>
            <a:ext cx="238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b="1">
                <a:solidFill>
                  <a:srgbClr val="3333FF"/>
                </a:solidFill>
              </a:rPr>
              <a:t>Ответ: 17,5 км/ч</a:t>
            </a:r>
          </a:p>
        </p:txBody>
      </p:sp>
      <p:pic>
        <p:nvPicPr>
          <p:cNvPr id="6171" name="Picture 125" descr="05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25" y="0"/>
            <a:ext cx="9572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2" name="Rectangle 126"/>
          <p:cNvSpPr>
            <a:spLocks noChangeArrowheads="1"/>
          </p:cNvSpPr>
          <p:nvPr/>
        </p:nvSpPr>
        <p:spPr bwMode="auto">
          <a:xfrm>
            <a:off x="5292725" y="90805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 i="1"/>
              <a:t>Решение: №2</a:t>
            </a:r>
          </a:p>
        </p:txBody>
      </p:sp>
      <p:sp>
        <p:nvSpPr>
          <p:cNvPr id="6173" name="Rectangle 127"/>
          <p:cNvSpPr>
            <a:spLocks noChangeArrowheads="1"/>
          </p:cNvSpPr>
          <p:nvPr/>
        </p:nvSpPr>
        <p:spPr bwMode="auto">
          <a:xfrm>
            <a:off x="5562600" y="1268413"/>
            <a:ext cx="2098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b="1" i="1">
                <a:solidFill>
                  <a:srgbClr val="3333FF"/>
                </a:solidFill>
              </a:rPr>
              <a:t>Краткая запись:</a:t>
            </a:r>
          </a:p>
        </p:txBody>
      </p:sp>
      <p:sp>
        <p:nvSpPr>
          <p:cNvPr id="6174" name="Rectangle 132"/>
          <p:cNvSpPr>
            <a:spLocks noChangeArrowheads="1"/>
          </p:cNvSpPr>
          <p:nvPr/>
        </p:nvSpPr>
        <p:spPr bwMode="auto">
          <a:xfrm>
            <a:off x="3095625" y="2974975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75" name="Rectangle 134"/>
          <p:cNvSpPr>
            <a:spLocks noChangeArrowheads="1"/>
          </p:cNvSpPr>
          <p:nvPr/>
        </p:nvSpPr>
        <p:spPr bwMode="auto">
          <a:xfrm>
            <a:off x="3095625" y="2974975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7432" name="Group 152"/>
          <p:cNvGraphicFramePr>
            <a:graphicFrameLocks noGrp="1"/>
          </p:cNvGraphicFramePr>
          <p:nvPr/>
        </p:nvGraphicFramePr>
        <p:xfrm>
          <a:off x="5111750" y="1628775"/>
          <a:ext cx="2952750" cy="1737360"/>
        </p:xfrm>
        <a:graphic>
          <a:graphicData uri="http://schemas.openxmlformats.org/drawingml/2006/table">
            <a:tbl>
              <a:tblPr/>
              <a:tblGrid>
                <a:gridCol w="1476375"/>
                <a:gridCol w="147637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Сливы (кг)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Чернослив (кг)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х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3" name="Line 154"/>
          <p:cNvSpPr>
            <a:spLocks noChangeShapeType="1"/>
          </p:cNvSpPr>
          <p:nvPr/>
        </p:nvSpPr>
        <p:spPr bwMode="auto">
          <a:xfrm>
            <a:off x="5427663" y="2573338"/>
            <a:ext cx="0" cy="630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84" name="Line 155"/>
          <p:cNvSpPr>
            <a:spLocks noChangeShapeType="1"/>
          </p:cNvSpPr>
          <p:nvPr/>
        </p:nvSpPr>
        <p:spPr bwMode="auto">
          <a:xfrm>
            <a:off x="6958013" y="2573338"/>
            <a:ext cx="0" cy="630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149" name="Object 158"/>
          <p:cNvGraphicFramePr>
            <a:graphicFrameLocks noChangeAspect="1"/>
          </p:cNvGraphicFramePr>
          <p:nvPr/>
        </p:nvGraphicFramePr>
        <p:xfrm>
          <a:off x="5337175" y="3429000"/>
          <a:ext cx="1530350" cy="976313"/>
        </p:xfrm>
        <a:graphic>
          <a:graphicData uri="http://schemas.openxmlformats.org/presentationml/2006/ole">
            <p:oleObj spid="_x0000_s6149" name="Формула" r:id="rId7" imgW="660400" imgH="419100" progId="Equation.3">
              <p:embed/>
            </p:oleObj>
          </a:graphicData>
        </a:graphic>
      </p:graphicFrame>
      <p:graphicFrame>
        <p:nvGraphicFramePr>
          <p:cNvPr id="6150" name="Object 157"/>
          <p:cNvGraphicFramePr>
            <a:graphicFrameLocks noChangeAspect="1"/>
          </p:cNvGraphicFramePr>
          <p:nvPr/>
        </p:nvGraphicFramePr>
        <p:xfrm>
          <a:off x="5427663" y="4419600"/>
          <a:ext cx="1800225" cy="879475"/>
        </p:xfrm>
        <a:graphic>
          <a:graphicData uri="http://schemas.openxmlformats.org/presentationml/2006/ole">
            <p:oleObj spid="_x0000_s6150" name="Формула" r:id="rId8" imgW="799753" imgH="393529" progId="Equation.3">
              <p:embed/>
            </p:oleObj>
          </a:graphicData>
        </a:graphic>
      </p:graphicFrame>
      <p:graphicFrame>
        <p:nvGraphicFramePr>
          <p:cNvPr id="6151" name="Object 156"/>
          <p:cNvGraphicFramePr>
            <a:graphicFrameLocks noChangeAspect="1"/>
          </p:cNvGraphicFramePr>
          <p:nvPr/>
        </p:nvGraphicFramePr>
        <p:xfrm>
          <a:off x="5427663" y="5364163"/>
          <a:ext cx="1574800" cy="579437"/>
        </p:xfrm>
        <a:graphic>
          <a:graphicData uri="http://schemas.openxmlformats.org/presentationml/2006/ole">
            <p:oleObj spid="_x0000_s6151" name="Формула" r:id="rId9" imgW="545626" imgH="203024" progId="Equation.3">
              <p:embed/>
            </p:oleObj>
          </a:graphicData>
        </a:graphic>
      </p:graphicFrame>
      <p:sp>
        <p:nvSpPr>
          <p:cNvPr id="6185" name="Rectangle 159"/>
          <p:cNvSpPr>
            <a:spLocks noChangeArrowheads="1"/>
          </p:cNvSpPr>
          <p:nvPr/>
        </p:nvSpPr>
        <p:spPr bwMode="auto">
          <a:xfrm>
            <a:off x="0" y="2466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86" name="Rectangle 160"/>
          <p:cNvSpPr>
            <a:spLocks noChangeArrowheads="1"/>
          </p:cNvSpPr>
          <p:nvPr/>
        </p:nvSpPr>
        <p:spPr bwMode="auto">
          <a:xfrm>
            <a:off x="2366963" y="375761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 sz="2400" b="1"/>
          </a:p>
        </p:txBody>
      </p:sp>
      <p:sp>
        <p:nvSpPr>
          <p:cNvPr id="6187" name="Rectangle 161"/>
          <p:cNvSpPr>
            <a:spLocks noChangeArrowheads="1"/>
          </p:cNvSpPr>
          <p:nvPr/>
        </p:nvSpPr>
        <p:spPr bwMode="auto">
          <a:xfrm>
            <a:off x="0" y="35814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/>
          </a:p>
        </p:txBody>
      </p:sp>
      <p:sp>
        <p:nvSpPr>
          <p:cNvPr id="6188" name="Rectangle 162"/>
          <p:cNvSpPr>
            <a:spLocks noChangeArrowheads="1"/>
          </p:cNvSpPr>
          <p:nvPr/>
        </p:nvSpPr>
        <p:spPr bwMode="auto">
          <a:xfrm>
            <a:off x="7002463" y="5453063"/>
            <a:ext cx="49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кг</a:t>
            </a:r>
            <a:endParaRPr lang="ru-RU" sz="2000" b="1"/>
          </a:p>
        </p:txBody>
      </p:sp>
      <p:sp>
        <p:nvSpPr>
          <p:cNvPr id="6189" name="Rectangle 163"/>
          <p:cNvSpPr>
            <a:spLocks noChangeArrowheads="1"/>
          </p:cNvSpPr>
          <p:nvPr/>
        </p:nvSpPr>
        <p:spPr bwMode="auto">
          <a:xfrm>
            <a:off x="5292725" y="6159500"/>
            <a:ext cx="238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>
                <a:solidFill>
                  <a:srgbClr val="3333FF"/>
                </a:solidFill>
              </a:rPr>
              <a:t>Ответ: 5,25 кг</a:t>
            </a:r>
          </a:p>
        </p:txBody>
      </p:sp>
      <p:sp>
        <p:nvSpPr>
          <p:cNvPr id="6190" name="Rectangle 164"/>
          <p:cNvSpPr>
            <a:spLocks noChangeArrowheads="1"/>
          </p:cNvSpPr>
          <p:nvPr/>
        </p:nvSpPr>
        <p:spPr bwMode="auto">
          <a:xfrm>
            <a:off x="2681288" y="45989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 sz="2400" b="1"/>
          </a:p>
        </p:txBody>
      </p:sp>
      <p:sp>
        <p:nvSpPr>
          <p:cNvPr id="6191" name="Rectangle 165"/>
          <p:cNvSpPr>
            <a:spLocks noChangeArrowheads="1"/>
          </p:cNvSpPr>
          <p:nvPr/>
        </p:nvSpPr>
        <p:spPr bwMode="auto">
          <a:xfrm>
            <a:off x="6821488" y="36083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 sz="2400" b="1"/>
          </a:p>
        </p:txBody>
      </p:sp>
      <p:sp>
        <p:nvSpPr>
          <p:cNvPr id="6192" name="Rectangle 166"/>
          <p:cNvSpPr>
            <a:spLocks noChangeArrowheads="1"/>
          </p:cNvSpPr>
          <p:nvPr/>
        </p:nvSpPr>
        <p:spPr bwMode="auto">
          <a:xfrm>
            <a:off x="7181850" y="45545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 sz="2400" b="1"/>
          </a:p>
        </p:txBody>
      </p:sp>
      <p:pic>
        <p:nvPicPr>
          <p:cNvPr id="6193" name="Picture 13" descr="94087a008b0d7e9243e6b1ddf3ccbc9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638" y="1449388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4" name="Picture 13" descr="94087a008b0d7e9243e6b1ddf3ccbc9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67188" y="2168525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5" name="Picture 13" descr="94087a008b0d7e9243e6b1ddf3ccbc9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638" y="2933700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6" name="Picture 13" descr="94087a008b0d7e9243e6b1ddf3ccbc9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638" y="3654425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7" name="Picture 13" descr="94087a008b0d7e9243e6b1ddf3ccbc9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638" y="4373563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8" name="Picture 13" descr="94087a008b0d7e9243e6b1ddf3ccbc9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57675" y="5094288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9" name="Picture 13" descr="94087a008b0d7e9243e6b1ddf3ccbc94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57675" y="5815013"/>
            <a:ext cx="49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6488" y="274638"/>
            <a:ext cx="7580312" cy="319087"/>
          </a:xfrm>
        </p:spPr>
        <p:txBody>
          <a:bodyPr/>
          <a:lstStyle/>
          <a:p>
            <a:r>
              <a:rPr lang="ru-RU" sz="3200" b="1" i="1" smtClean="0">
                <a:solidFill>
                  <a:srgbClr val="FF3300"/>
                </a:solidFill>
                <a:latin typeface="Monotype Corsiva" pitchFamily="66" charset="0"/>
              </a:rPr>
              <a:t>Решения задач из самостоятельной работы</a:t>
            </a:r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296863" y="90805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 i="1"/>
              <a:t>Решение: №3</a:t>
            </a: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5516563" y="86360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 i="1"/>
              <a:t>Решение: №5</a:t>
            </a:r>
          </a:p>
        </p:txBody>
      </p:sp>
      <p:sp>
        <p:nvSpPr>
          <p:cNvPr id="7179" name="Rectangle 7"/>
          <p:cNvSpPr>
            <a:spLocks noChangeArrowheads="1"/>
          </p:cNvSpPr>
          <p:nvPr/>
        </p:nvSpPr>
        <p:spPr bwMode="auto">
          <a:xfrm>
            <a:off x="927100" y="1223963"/>
            <a:ext cx="2098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b="1" i="1">
                <a:solidFill>
                  <a:srgbClr val="3333FF"/>
                </a:solidFill>
              </a:rPr>
              <a:t>Краткая запись:</a:t>
            </a:r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5741988" y="1223963"/>
            <a:ext cx="2098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b="1" i="1">
                <a:solidFill>
                  <a:srgbClr val="3333FF"/>
                </a:solidFill>
              </a:rPr>
              <a:t>Краткая запись: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095625" y="2974975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3095625" y="2974975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8337" name="Group 33"/>
          <p:cNvGraphicFramePr>
            <a:graphicFrameLocks noGrp="1"/>
          </p:cNvGraphicFramePr>
          <p:nvPr/>
        </p:nvGraphicFramePr>
        <p:xfrm>
          <a:off x="385763" y="1628775"/>
          <a:ext cx="2952750" cy="1737360"/>
        </p:xfrm>
        <a:graphic>
          <a:graphicData uri="http://schemas.openxmlformats.org/drawingml/2006/table">
            <a:tbl>
              <a:tblPr/>
              <a:tblGrid>
                <a:gridCol w="1476375"/>
                <a:gridCol w="147637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Расстояние (км)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Бензин (л)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х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0" name="Line 34"/>
          <p:cNvSpPr>
            <a:spLocks noChangeShapeType="1"/>
          </p:cNvSpPr>
          <p:nvPr/>
        </p:nvSpPr>
        <p:spPr bwMode="auto">
          <a:xfrm>
            <a:off x="746125" y="2663825"/>
            <a:ext cx="0" cy="5397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35"/>
          <p:cNvSpPr>
            <a:spLocks noChangeShapeType="1"/>
          </p:cNvSpPr>
          <p:nvPr/>
        </p:nvSpPr>
        <p:spPr bwMode="auto">
          <a:xfrm>
            <a:off x="2276475" y="2708275"/>
            <a:ext cx="0" cy="5397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170" name="Object 38"/>
          <p:cNvGraphicFramePr>
            <a:graphicFrameLocks noChangeAspect="1"/>
          </p:cNvGraphicFramePr>
          <p:nvPr/>
        </p:nvGraphicFramePr>
        <p:xfrm>
          <a:off x="522288" y="3473450"/>
          <a:ext cx="1800225" cy="900113"/>
        </p:xfrm>
        <a:graphic>
          <a:graphicData uri="http://schemas.openxmlformats.org/presentationml/2006/ole">
            <p:oleObj spid="_x0000_s7170" name="Формула" r:id="rId3" imgW="634725" imgH="393529" progId="Equation.3">
              <p:embed/>
            </p:oleObj>
          </a:graphicData>
        </a:graphic>
      </p:graphicFrame>
      <p:graphicFrame>
        <p:nvGraphicFramePr>
          <p:cNvPr id="7171" name="Object 37"/>
          <p:cNvGraphicFramePr>
            <a:graphicFrameLocks noChangeAspect="1"/>
          </p:cNvGraphicFramePr>
          <p:nvPr/>
        </p:nvGraphicFramePr>
        <p:xfrm>
          <a:off x="611188" y="4464050"/>
          <a:ext cx="1890712" cy="809625"/>
        </p:xfrm>
        <a:graphic>
          <a:graphicData uri="http://schemas.openxmlformats.org/presentationml/2006/ole">
            <p:oleObj spid="_x0000_s7171" name="Формула" r:id="rId4" imgW="774364" imgH="393529" progId="Equation.3">
              <p:embed/>
            </p:oleObj>
          </a:graphicData>
        </a:graphic>
      </p:graphicFrame>
      <p:graphicFrame>
        <p:nvGraphicFramePr>
          <p:cNvPr id="7172" name="Object 36"/>
          <p:cNvGraphicFramePr>
            <a:graphicFrameLocks noChangeAspect="1"/>
          </p:cNvGraphicFramePr>
          <p:nvPr/>
        </p:nvGraphicFramePr>
        <p:xfrm>
          <a:off x="701675" y="5454650"/>
          <a:ext cx="1484313" cy="450850"/>
        </p:xfrm>
        <a:graphic>
          <a:graphicData uri="http://schemas.openxmlformats.org/presentationml/2006/ole">
            <p:oleObj spid="_x0000_s7172" name="Формула" r:id="rId5" imgW="558558" imgH="203112" progId="Equation.3">
              <p:embed/>
            </p:oleObj>
          </a:graphicData>
        </a:graphic>
      </p:graphicFrame>
      <p:sp>
        <p:nvSpPr>
          <p:cNvPr id="7192" name="Rectangle 39"/>
          <p:cNvSpPr>
            <a:spLocks noChangeArrowheads="1"/>
          </p:cNvSpPr>
          <p:nvPr/>
        </p:nvSpPr>
        <p:spPr bwMode="auto">
          <a:xfrm>
            <a:off x="0" y="237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93" name="Rectangle 40"/>
          <p:cNvSpPr>
            <a:spLocks noChangeArrowheads="1"/>
          </p:cNvSpPr>
          <p:nvPr/>
        </p:nvSpPr>
        <p:spPr bwMode="auto">
          <a:xfrm>
            <a:off x="0" y="2765425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/>
          </a:p>
        </p:txBody>
      </p:sp>
      <p:sp>
        <p:nvSpPr>
          <p:cNvPr id="7194" name="Rectangle 42"/>
          <p:cNvSpPr>
            <a:spLocks noChangeArrowheads="1"/>
          </p:cNvSpPr>
          <p:nvPr/>
        </p:nvSpPr>
        <p:spPr bwMode="auto">
          <a:xfrm>
            <a:off x="522288" y="5962650"/>
            <a:ext cx="211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400" i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29,4 л.</a:t>
            </a:r>
            <a:endParaRPr lang="ru-RU" sz="2400" b="1">
              <a:solidFill>
                <a:srgbClr val="3333FF"/>
              </a:solidFill>
            </a:endParaRPr>
          </a:p>
        </p:txBody>
      </p:sp>
      <p:sp>
        <p:nvSpPr>
          <p:cNvPr id="7195" name="Rectangle 47"/>
          <p:cNvSpPr>
            <a:spLocks noChangeArrowheads="1"/>
          </p:cNvSpPr>
          <p:nvPr/>
        </p:nvSpPr>
        <p:spPr bwMode="auto">
          <a:xfrm>
            <a:off x="3095625" y="2868613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96" name="Rectangle 49"/>
          <p:cNvSpPr>
            <a:spLocks noChangeArrowheads="1"/>
          </p:cNvSpPr>
          <p:nvPr/>
        </p:nvSpPr>
        <p:spPr bwMode="auto">
          <a:xfrm>
            <a:off x="3095625" y="2868613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8377" name="Group 73"/>
          <p:cNvGraphicFramePr>
            <a:graphicFrameLocks noGrp="1"/>
          </p:cNvGraphicFramePr>
          <p:nvPr/>
        </p:nvGraphicFramePr>
        <p:xfrm>
          <a:off x="5111750" y="1584325"/>
          <a:ext cx="3690938" cy="1798320"/>
        </p:xfrm>
        <a:graphic>
          <a:graphicData uri="http://schemas.openxmlformats.org/drawingml/2006/table">
            <a:tbl>
              <a:tblPr/>
              <a:tblGrid>
                <a:gridCol w="1846263"/>
                <a:gridCol w="184467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маляов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b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(дни)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4" name="Line 74"/>
          <p:cNvSpPr>
            <a:spLocks noChangeShapeType="1"/>
          </p:cNvSpPr>
          <p:nvPr/>
        </p:nvSpPr>
        <p:spPr bwMode="auto">
          <a:xfrm flipV="1">
            <a:off x="5741988" y="2573338"/>
            <a:ext cx="0" cy="630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5" name="Line 75"/>
          <p:cNvSpPr>
            <a:spLocks noChangeShapeType="1"/>
          </p:cNvSpPr>
          <p:nvPr/>
        </p:nvSpPr>
        <p:spPr bwMode="auto">
          <a:xfrm>
            <a:off x="7542213" y="2619375"/>
            <a:ext cx="0" cy="5397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173" name="Object 78"/>
          <p:cNvGraphicFramePr>
            <a:graphicFrameLocks noChangeAspect="1"/>
          </p:cNvGraphicFramePr>
          <p:nvPr/>
        </p:nvGraphicFramePr>
        <p:xfrm>
          <a:off x="5337175" y="3473450"/>
          <a:ext cx="1395413" cy="900113"/>
        </p:xfrm>
        <a:graphic>
          <a:graphicData uri="http://schemas.openxmlformats.org/presentationml/2006/ole">
            <p:oleObj spid="_x0000_s7173" name="Формула" r:id="rId6" imgW="469696" imgH="393529" progId="Equation.3">
              <p:embed/>
            </p:oleObj>
          </a:graphicData>
        </a:graphic>
      </p:graphicFrame>
      <p:graphicFrame>
        <p:nvGraphicFramePr>
          <p:cNvPr id="7174" name="Object 77"/>
          <p:cNvGraphicFramePr>
            <a:graphicFrameLocks noChangeAspect="1"/>
          </p:cNvGraphicFramePr>
          <p:nvPr/>
        </p:nvGraphicFramePr>
        <p:xfrm>
          <a:off x="7002463" y="3563938"/>
          <a:ext cx="1395412" cy="893762"/>
        </p:xfrm>
        <a:graphic>
          <a:graphicData uri="http://schemas.openxmlformats.org/presentationml/2006/ole">
            <p:oleObj spid="_x0000_s7174" name="Формула" r:id="rId7" imgW="609336" imgH="393529" progId="Equation.3">
              <p:embed/>
            </p:oleObj>
          </a:graphicData>
        </a:graphic>
      </p:graphicFrame>
      <p:graphicFrame>
        <p:nvGraphicFramePr>
          <p:cNvPr id="7175" name="Object 76"/>
          <p:cNvGraphicFramePr>
            <a:graphicFrameLocks noChangeAspect="1"/>
          </p:cNvGraphicFramePr>
          <p:nvPr/>
        </p:nvGraphicFramePr>
        <p:xfrm>
          <a:off x="5337175" y="4508500"/>
          <a:ext cx="1081088" cy="555625"/>
        </p:xfrm>
        <a:graphic>
          <a:graphicData uri="http://schemas.openxmlformats.org/presentationml/2006/ole">
            <p:oleObj spid="_x0000_s7175" name="Формула" r:id="rId8" imgW="355138" imgH="177569" progId="Equation.3">
              <p:embed/>
            </p:oleObj>
          </a:graphicData>
        </a:graphic>
      </p:graphicFrame>
      <p:sp>
        <p:nvSpPr>
          <p:cNvPr id="7206" name="Rectangle 79"/>
          <p:cNvSpPr>
            <a:spLocks noChangeArrowheads="1"/>
          </p:cNvSpPr>
          <p:nvPr/>
        </p:nvSpPr>
        <p:spPr bwMode="auto">
          <a:xfrm>
            <a:off x="0" y="2278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07" name="Rectangle 80"/>
          <p:cNvSpPr>
            <a:spLocks noChangeArrowheads="1"/>
          </p:cNvSpPr>
          <p:nvPr/>
        </p:nvSpPr>
        <p:spPr bwMode="auto">
          <a:xfrm>
            <a:off x="0" y="2668588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/>
          </a:p>
        </p:txBody>
      </p:sp>
      <p:sp>
        <p:nvSpPr>
          <p:cNvPr id="7208" name="Rectangle 81"/>
          <p:cNvSpPr>
            <a:spLocks noChangeArrowheads="1"/>
          </p:cNvSpPr>
          <p:nvPr/>
        </p:nvSpPr>
        <p:spPr bwMode="auto">
          <a:xfrm>
            <a:off x="0" y="3363913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/>
          </a:p>
        </p:txBody>
      </p:sp>
      <p:sp>
        <p:nvSpPr>
          <p:cNvPr id="7209" name="Rectangle 83"/>
          <p:cNvSpPr>
            <a:spLocks noChangeArrowheads="1"/>
          </p:cNvSpPr>
          <p:nvPr/>
        </p:nvSpPr>
        <p:spPr bwMode="auto">
          <a:xfrm>
            <a:off x="6372225" y="4598988"/>
            <a:ext cx="2900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i="1"/>
              <a:t>маляров выполнят работу за 12 дней.</a:t>
            </a:r>
            <a:r>
              <a:rPr lang="ru-RU"/>
              <a:t> </a:t>
            </a:r>
          </a:p>
        </p:txBody>
      </p:sp>
      <p:sp>
        <p:nvSpPr>
          <p:cNvPr id="7210" name="Rectangle 84"/>
          <p:cNvSpPr>
            <a:spLocks noChangeArrowheads="1"/>
          </p:cNvSpPr>
          <p:nvPr/>
        </p:nvSpPr>
        <p:spPr bwMode="auto">
          <a:xfrm>
            <a:off x="5202238" y="5273675"/>
            <a:ext cx="347027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i="1"/>
              <a:t>1)9 -6=3</a:t>
            </a:r>
            <a:r>
              <a:rPr lang="ru-RU" i="1"/>
              <a:t> маляра нужно ещё </a:t>
            </a:r>
            <a:br>
              <a:rPr lang="ru-RU" i="1"/>
            </a:br>
            <a:r>
              <a:rPr lang="ru-RU" i="1"/>
              <a:t>               пригласить.</a:t>
            </a:r>
            <a:r>
              <a:rPr lang="ru-RU"/>
              <a:t> </a:t>
            </a:r>
          </a:p>
        </p:txBody>
      </p:sp>
      <p:sp>
        <p:nvSpPr>
          <p:cNvPr id="7211" name="Rectangle 85"/>
          <p:cNvSpPr>
            <a:spLocks noChangeArrowheads="1"/>
          </p:cNvSpPr>
          <p:nvPr/>
        </p:nvSpPr>
        <p:spPr bwMode="auto">
          <a:xfrm>
            <a:off x="5292725" y="6129338"/>
            <a:ext cx="2613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b="1" i="1">
                <a:solidFill>
                  <a:srgbClr val="3333FF"/>
                </a:solidFill>
                <a:latin typeface="Times New Roman" pitchFamily="18" charset="0"/>
              </a:rPr>
              <a:t>Ответ: 3 маляра.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58788"/>
            <a:ext cx="7785100" cy="4856162"/>
          </a:xfrm>
        </p:spPr>
        <p:txBody>
          <a:bodyPr/>
          <a:lstStyle/>
          <a:p>
            <a:pPr algn="ctr" eaLnBrk="1" hangingPunct="1"/>
            <a:r>
              <a:rPr lang="ru-RU" sz="2400" smtClean="0">
                <a:solidFill>
                  <a:srgbClr val="F80841"/>
                </a:solidFill>
              </a:rPr>
              <a:t>Математика – основа и царица всех наук,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И тебе с ней подружиться я советую, мой друг.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Ее мудрые законы если будешь выполнять,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Свои знанья приумножишь,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Станешь ты их применять.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Сможешь по морю ты плавать,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Сможешь в космосе летать.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Дом построить людям сможешь: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Будет он сто лет стоять.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Не ленись, трудись, старайся,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Познавая соль наук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Все доказывать пытайся,</a:t>
            </a:r>
            <a:br>
              <a:rPr lang="ru-RU" sz="2400" smtClean="0">
                <a:solidFill>
                  <a:srgbClr val="F80841"/>
                </a:solidFill>
              </a:rPr>
            </a:br>
            <a:r>
              <a:rPr lang="ru-RU" sz="2400" smtClean="0">
                <a:solidFill>
                  <a:srgbClr val="F80841"/>
                </a:solidFill>
              </a:rPr>
              <a:t>Но не покладая рук.</a:t>
            </a:r>
          </a:p>
        </p:txBody>
      </p:sp>
      <p:pic>
        <p:nvPicPr>
          <p:cNvPr id="15363" name="Picture 12" descr="b30ba1f7ef1f911d6a7543594d89635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6588" y="5229225"/>
            <a:ext cx="2333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3" descr="Р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6550" y="3563938"/>
            <a:ext cx="2325688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4" descr="090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24003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5" descr="0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43663"/>
            <a:ext cx="3810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6" descr="0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67300" y="6443663"/>
            <a:ext cx="3810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2" descr="0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142875"/>
            <a:ext cx="3810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3" descr="0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42875"/>
            <a:ext cx="3810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8" descr="f93defe90a1df8235e7b12794ac696f0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950" y="1538288"/>
            <a:ext cx="16922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27" descr="gl_elbfa_levo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25" y="1493838"/>
            <a:ext cx="182721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940675" cy="814388"/>
          </a:xfrm>
        </p:spPr>
        <p:txBody>
          <a:bodyPr/>
          <a:lstStyle/>
          <a:p>
            <a:r>
              <a:rPr lang="ru-RU" sz="4800" b="1" smtClean="0">
                <a:solidFill>
                  <a:srgbClr val="CC0000"/>
                </a:solidFill>
                <a:latin typeface="Monotype Corsiva" pitchFamily="66" charset="0"/>
              </a:rPr>
              <a:t>Дополнительная задача: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701675" y="998538"/>
            <a:ext cx="81010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u="sng">
                <a:solidFill>
                  <a:srgbClr val="CC0000"/>
                </a:solidFill>
                <a:latin typeface="Georgia" pitchFamily="18" charset="0"/>
              </a:rPr>
              <a:t>№6.</a:t>
            </a:r>
            <a:r>
              <a:rPr lang="ru-RU" sz="2400" i="1">
                <a:solidFill>
                  <a:srgbClr val="0000CC"/>
                </a:solidFill>
                <a:latin typeface="Georgia" pitchFamily="18" charset="0"/>
              </a:rPr>
              <a:t>	Горнорудному предприятию требуется закупить на определённую сумму денег 5 новых машин по цене 12 тыс. руб. за одну. Сколько таких машин сможет купить предприятие, если цена за одну машину станет15 тыс. рублей?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3492500" y="2889250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 i="1"/>
              <a:t>Решение: №1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927100" y="3249613"/>
            <a:ext cx="292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 i="1">
                <a:solidFill>
                  <a:srgbClr val="660066"/>
                </a:solidFill>
              </a:rPr>
              <a:t>Краткая запись:</a:t>
            </a:r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 flipV="1">
            <a:off x="3560763" y="34845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>
            <a:off x="4935538" y="35004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3095625" y="2868613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3095625" y="2868613"/>
            <a:ext cx="1476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9381" name="Group 53"/>
          <p:cNvGraphicFramePr>
            <a:graphicFrameLocks noGrp="1"/>
          </p:cNvGraphicFramePr>
          <p:nvPr/>
        </p:nvGraphicFramePr>
        <p:xfrm>
          <a:off x="881063" y="3608388"/>
          <a:ext cx="4681537" cy="1615440"/>
        </p:xfrm>
        <a:graphic>
          <a:graphicData uri="http://schemas.openxmlformats.org/drawingml/2006/table">
            <a:tbl>
              <a:tblPr/>
              <a:tblGrid>
                <a:gridCol w="2341562"/>
                <a:gridCol w="2339975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машин (шт)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 (тыс.руб.)</a:t>
                      </a:r>
                      <a:b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15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66" name="Line 38"/>
          <p:cNvSpPr>
            <a:spLocks noChangeShapeType="1"/>
          </p:cNvSpPr>
          <p:nvPr/>
        </p:nvSpPr>
        <p:spPr bwMode="auto">
          <a:xfrm flipV="1">
            <a:off x="1827213" y="4419600"/>
            <a:ext cx="0" cy="6746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367" name="Line 39"/>
          <p:cNvSpPr>
            <a:spLocks noChangeShapeType="1"/>
          </p:cNvSpPr>
          <p:nvPr/>
        </p:nvSpPr>
        <p:spPr bwMode="auto">
          <a:xfrm>
            <a:off x="4032250" y="4419600"/>
            <a:ext cx="0" cy="6762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99370" name="Object 42"/>
          <p:cNvGraphicFramePr>
            <a:graphicFrameLocks noChangeAspect="1"/>
          </p:cNvGraphicFramePr>
          <p:nvPr/>
        </p:nvGraphicFramePr>
        <p:xfrm>
          <a:off x="881063" y="5499100"/>
          <a:ext cx="1889125" cy="765175"/>
        </p:xfrm>
        <a:graphic>
          <a:graphicData uri="http://schemas.openxmlformats.org/presentationml/2006/ole">
            <p:oleObj spid="_x0000_s8194" name="Формула" r:id="rId3" imgW="469800" imgH="393480" progId="Equation.3">
              <p:embed/>
            </p:oleObj>
          </a:graphicData>
        </a:graphic>
      </p:graphicFrame>
      <p:graphicFrame>
        <p:nvGraphicFramePr>
          <p:cNvPr id="99369" name="Object 41"/>
          <p:cNvGraphicFramePr>
            <a:graphicFrameLocks noChangeAspect="1"/>
          </p:cNvGraphicFramePr>
          <p:nvPr/>
        </p:nvGraphicFramePr>
        <p:xfrm>
          <a:off x="3132138" y="5499100"/>
          <a:ext cx="1484312" cy="719138"/>
        </p:xfrm>
        <a:graphic>
          <a:graphicData uri="http://schemas.openxmlformats.org/presentationml/2006/ole">
            <p:oleObj spid="_x0000_s8195" name="Формула" r:id="rId4" imgW="596641" imgH="393529" progId="Equation.3">
              <p:embed/>
            </p:oleObj>
          </a:graphicData>
        </a:graphic>
      </p:graphicFrame>
      <p:graphicFrame>
        <p:nvGraphicFramePr>
          <p:cNvPr id="99368" name="Object 40"/>
          <p:cNvGraphicFramePr>
            <a:graphicFrameLocks noChangeAspect="1"/>
          </p:cNvGraphicFramePr>
          <p:nvPr/>
        </p:nvGraphicFramePr>
        <p:xfrm>
          <a:off x="4751388" y="5543550"/>
          <a:ext cx="1035050" cy="504825"/>
        </p:xfrm>
        <a:graphic>
          <a:graphicData uri="http://schemas.openxmlformats.org/presentationml/2006/ole">
            <p:oleObj spid="_x0000_s8196" name="Формула" r:id="rId5" imgW="368140" imgH="177723" progId="Equation.3">
              <p:embed/>
            </p:oleObj>
          </a:graphicData>
        </a:graphic>
      </p:graphicFrame>
      <p:sp>
        <p:nvSpPr>
          <p:cNvPr id="8214" name="Rectangle 43"/>
          <p:cNvSpPr>
            <a:spLocks noChangeArrowheads="1"/>
          </p:cNvSpPr>
          <p:nvPr/>
        </p:nvSpPr>
        <p:spPr bwMode="auto">
          <a:xfrm>
            <a:off x="0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9373" name="Rectangle 45"/>
          <p:cNvSpPr>
            <a:spLocks noChangeArrowheads="1"/>
          </p:cNvSpPr>
          <p:nvPr/>
        </p:nvSpPr>
        <p:spPr bwMode="auto">
          <a:xfrm>
            <a:off x="2727325" y="5678488"/>
            <a:ext cx="566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 b="1"/>
          </a:p>
        </p:txBody>
      </p:sp>
      <p:sp>
        <p:nvSpPr>
          <p:cNvPr id="99374" name="Rectangle 46"/>
          <p:cNvSpPr>
            <a:spLocks noChangeArrowheads="1"/>
          </p:cNvSpPr>
          <p:nvPr/>
        </p:nvSpPr>
        <p:spPr bwMode="auto">
          <a:xfrm>
            <a:off x="5876925" y="560863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машины.</a:t>
            </a:r>
            <a:endParaRPr lang="ru-RU" b="1"/>
          </a:p>
        </p:txBody>
      </p:sp>
      <p:sp>
        <p:nvSpPr>
          <p:cNvPr id="99379" name="Rectangle 51"/>
          <p:cNvSpPr>
            <a:spLocks noChangeArrowheads="1"/>
          </p:cNvSpPr>
          <p:nvPr/>
        </p:nvSpPr>
        <p:spPr bwMode="auto">
          <a:xfrm>
            <a:off x="4527550" y="5678488"/>
            <a:ext cx="566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;	</a:t>
            </a:r>
            <a:endParaRPr lang="ru-RU" b="1"/>
          </a:p>
        </p:txBody>
      </p:sp>
      <p:sp>
        <p:nvSpPr>
          <p:cNvPr id="99380" name="Rectangle 52"/>
          <p:cNvSpPr>
            <a:spLocks noChangeArrowheads="1"/>
          </p:cNvSpPr>
          <p:nvPr/>
        </p:nvSpPr>
        <p:spPr bwMode="auto">
          <a:xfrm>
            <a:off x="1196975" y="6310313"/>
            <a:ext cx="328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i="1">
                <a:solidFill>
                  <a:srgbClr val="3333FF"/>
                </a:solidFill>
                <a:latin typeface="Monotype Corsiva" pitchFamily="66" charset="0"/>
              </a:rPr>
              <a:t>Ответ: 4 машины.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9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9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4" grpId="0"/>
      <p:bldP spid="99335" grpId="0"/>
      <p:bldP spid="99337" grpId="0" animBg="1"/>
      <p:bldP spid="99336" grpId="0" animBg="1"/>
      <p:bldP spid="99366" grpId="0" animBg="1"/>
      <p:bldP spid="99367" grpId="0" animBg="1"/>
      <p:bldP spid="99373" grpId="0"/>
      <p:bldP spid="9937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4"/>
          <p:cNvSpPr>
            <a:spLocks noChangeArrowheads="1" noChangeShapeType="1" noTextEdit="1"/>
          </p:cNvSpPr>
          <p:nvPr/>
        </p:nvSpPr>
        <p:spPr bwMode="auto">
          <a:xfrm>
            <a:off x="1150938" y="233363"/>
            <a:ext cx="6300787" cy="1125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Georgia"/>
              </a:rPr>
              <a:t>Домашнее задние</a:t>
            </a:r>
          </a:p>
        </p:txBody>
      </p:sp>
      <p:sp>
        <p:nvSpPr>
          <p:cNvPr id="39939" name="WordArt 5"/>
          <p:cNvSpPr>
            <a:spLocks noChangeArrowheads="1" noChangeShapeType="1" noTextEdit="1"/>
          </p:cNvSpPr>
          <p:nvPr/>
        </p:nvSpPr>
        <p:spPr bwMode="auto">
          <a:xfrm rot="-949410">
            <a:off x="2644775" y="2546350"/>
            <a:ext cx="2700338" cy="811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Georgia"/>
              </a:rPr>
              <a:t>№ 812</a:t>
            </a:r>
          </a:p>
        </p:txBody>
      </p:sp>
      <p:sp>
        <p:nvSpPr>
          <p:cNvPr id="39940" name="WordArt 6"/>
          <p:cNvSpPr>
            <a:spLocks noChangeArrowheads="1" noChangeShapeType="1" noTextEdit="1"/>
          </p:cNvSpPr>
          <p:nvPr/>
        </p:nvSpPr>
        <p:spPr bwMode="auto">
          <a:xfrm rot="1145770">
            <a:off x="5595938" y="1925638"/>
            <a:ext cx="2565400" cy="900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Georgia"/>
              </a:rPr>
              <a:t>№ 816</a:t>
            </a:r>
          </a:p>
        </p:txBody>
      </p:sp>
      <p:sp>
        <p:nvSpPr>
          <p:cNvPr id="39941" name="WordArt 7"/>
          <p:cNvSpPr>
            <a:spLocks noChangeArrowheads="1" noChangeShapeType="1" noTextEdit="1"/>
          </p:cNvSpPr>
          <p:nvPr/>
        </p:nvSpPr>
        <p:spPr bwMode="auto">
          <a:xfrm rot="-431336">
            <a:off x="503238" y="2047875"/>
            <a:ext cx="2474912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33FF"/>
                </a:solidFill>
                <a:latin typeface="Georgia"/>
              </a:rPr>
              <a:t>№ 818</a:t>
            </a:r>
          </a:p>
        </p:txBody>
      </p:sp>
      <p:pic>
        <p:nvPicPr>
          <p:cNvPr id="39942" name="Picture 56" descr="gl_elbfa_lev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79400"/>
            <a:ext cx="10096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WordArt 4"/>
          <p:cNvSpPr>
            <a:spLocks noChangeArrowheads="1" noChangeShapeType="1" noTextEdit="1"/>
          </p:cNvSpPr>
          <p:nvPr/>
        </p:nvSpPr>
        <p:spPr bwMode="auto">
          <a:xfrm rot="-709330">
            <a:off x="457200" y="1600200"/>
            <a:ext cx="8229600" cy="45259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E70303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Georgia"/>
              </a:rPr>
              <a:t>Спасибо  за 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8229600" cy="647700"/>
          </a:xfrm>
        </p:spPr>
        <p:txBody>
          <a:bodyPr lIns="0" rIns="0" bIns="0" anchor="b"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CC0000"/>
                </a:solidFill>
              </a:rPr>
              <a:t>Закончи фразу: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0" y="1223963"/>
            <a:ext cx="4038600" cy="5345112"/>
          </a:xfrm>
        </p:spPr>
        <p:txBody>
          <a:bodyPr>
            <a:normAutofit lnSpcReduction="10000"/>
          </a:bodyPr>
          <a:lstStyle/>
          <a:p>
            <a:pPr marL="577850" indent="-577850" eaLnBrk="1" hangingPunct="1">
              <a:buFontTx/>
              <a:buNone/>
            </a:pPr>
            <a:r>
              <a:rPr lang="ru-RU" sz="1800" dirty="0" smtClean="0"/>
              <a:t>1.	Прямой пропорциональной зависимостью называется такая зависимость величин, при которой…</a:t>
            </a:r>
          </a:p>
          <a:p>
            <a:pPr marL="577850" indent="-577850" eaLnBrk="1" hangingPunct="1"/>
            <a:endParaRPr lang="ru-RU" sz="1800" dirty="0" smtClean="0"/>
          </a:p>
          <a:p>
            <a:pPr marL="577850" indent="-577850" eaLnBrk="1" hangingPunct="1">
              <a:buFontTx/>
              <a:buNone/>
            </a:pPr>
            <a:r>
              <a:rPr lang="ru-RU" sz="1800" dirty="0" smtClean="0"/>
              <a:t>2.	 Обратной пропорциональной зависимостью называется такая зависимость величин, при которой…</a:t>
            </a:r>
          </a:p>
          <a:p>
            <a:pPr marL="577850" indent="-577850" eaLnBrk="1" hangingPunct="1"/>
            <a:endParaRPr lang="ru-RU" sz="1800" dirty="0" smtClean="0"/>
          </a:p>
          <a:p>
            <a:pPr marL="577850" indent="-577850" eaLnBrk="1" hangingPunct="1">
              <a:buFontTx/>
              <a:buNone/>
            </a:pPr>
            <a:r>
              <a:rPr lang="ru-RU" sz="1800" dirty="0" smtClean="0"/>
              <a:t>3.	Чтобы найти неизвестный крайний член пропорции …</a:t>
            </a:r>
          </a:p>
          <a:p>
            <a:pPr marL="577850" indent="-577850" eaLnBrk="1" hangingPunct="1"/>
            <a:endParaRPr lang="ru-RU" sz="1800" dirty="0" smtClean="0"/>
          </a:p>
          <a:p>
            <a:pPr marL="577850" indent="-577850" eaLnBrk="1" hangingPunct="1">
              <a:buFontTx/>
              <a:buNone/>
            </a:pPr>
            <a:r>
              <a:rPr lang="ru-RU" sz="1800" dirty="0" smtClean="0"/>
              <a:t>4.	Средний член пропорции равен …</a:t>
            </a:r>
          </a:p>
          <a:p>
            <a:pPr marL="577850" indent="-577850" eaLnBrk="1" hangingPunct="1">
              <a:buFontTx/>
              <a:buNone/>
            </a:pPr>
            <a:r>
              <a:rPr lang="ru-RU" sz="1800" dirty="0" smtClean="0"/>
              <a:t>5.	Пропорция верна, если…</a:t>
            </a:r>
            <a:r>
              <a:rPr lang="ru-RU" sz="1800" dirty="0" smtClean="0">
                <a:solidFill>
                  <a:srgbClr val="FF0000"/>
                </a:solidFill>
              </a:rPr>
              <a:t>       </a:t>
            </a:r>
          </a:p>
          <a:p>
            <a:pPr marL="577850" indent="-577850" eaLnBrk="1" hangingPunct="1">
              <a:buFontTx/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pPr marL="577850" indent="-577850" eaLnBrk="1" hangingPunct="1">
              <a:buFontTx/>
              <a:buNone/>
            </a:pPr>
            <a:r>
              <a:rPr lang="ru-RU" sz="1800" dirty="0" smtClean="0"/>
              <a:t> 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4457700" y="1160463"/>
            <a:ext cx="4686300" cy="50387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  С) …при увеличении одной величины в несколько раз, другая уменьшается во столько же раз.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 Х)  …произведение крайних членов равно произведению средних членов пропорции.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А)	…при увеличении одной величины в несколько раз, другая увеличивается на столько же.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 П) …нужно произведение средних членов пропорции разделить на известный крайний член.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 У)  …при увеличении одной величины в несколько раз, другая увеличивается во столько же раз.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800" smtClean="0"/>
              <a:t>Е) …отношению произведения крайних членов к известному среднему.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AutoShape 4"/>
          <p:cNvSpPr>
            <a:spLocks noGrp="1" noChangeArrowheads="1"/>
          </p:cNvSpPr>
          <p:nvPr>
            <p:ph idx="1"/>
          </p:nvPr>
        </p:nvSpPr>
        <p:spPr>
          <a:xfrm rot="20895905">
            <a:off x="1331913" y="1089025"/>
            <a:ext cx="8229600" cy="4525963"/>
          </a:xfrm>
          <a:prstGeom prst="irregularSeal1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800" b="1" i="1" smtClean="0">
                <a:latin typeface="Georgia" pitchFamily="18" charset="0"/>
              </a:rPr>
              <a:t>Рост ребенка и его возраст прямо пропорциональны.</a:t>
            </a:r>
          </a:p>
          <a:p>
            <a:pPr marL="609600" indent="-609600" algn="ctr" eaLnBrk="1" hangingPunct="1">
              <a:spcBef>
                <a:spcPct val="0"/>
              </a:spcBef>
              <a:buFontTx/>
              <a:buNone/>
            </a:pPr>
            <a:endParaRPr lang="ru-RU" sz="2800" smtClean="0"/>
          </a:p>
        </p:txBody>
      </p:sp>
      <p:pic>
        <p:nvPicPr>
          <p:cNvPr id="106510" name="Picture 14" descr="21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819150"/>
            <a:ext cx="115887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76250" y="233363"/>
            <a:ext cx="180975" cy="3105150"/>
            <a:chOff x="300" y="147"/>
            <a:chExt cx="114" cy="1956"/>
          </a:xfrm>
        </p:grpSpPr>
        <p:sp>
          <p:nvSpPr>
            <p:cNvPr id="21161" name="Line 17"/>
            <p:cNvSpPr>
              <a:spLocks noChangeShapeType="1"/>
            </p:cNvSpPr>
            <p:nvPr/>
          </p:nvSpPr>
          <p:spPr bwMode="auto">
            <a:xfrm>
              <a:off x="300" y="2103"/>
              <a:ext cx="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2" name="Line 19"/>
            <p:cNvSpPr>
              <a:spLocks noChangeShapeType="1"/>
            </p:cNvSpPr>
            <p:nvPr/>
          </p:nvSpPr>
          <p:spPr bwMode="auto">
            <a:xfrm flipV="1">
              <a:off x="357" y="147"/>
              <a:ext cx="0" cy="195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3" name="Line 20"/>
            <p:cNvSpPr>
              <a:spLocks noChangeShapeType="1"/>
            </p:cNvSpPr>
            <p:nvPr/>
          </p:nvSpPr>
          <p:spPr bwMode="auto">
            <a:xfrm>
              <a:off x="300" y="1905"/>
              <a:ext cx="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4" name="Line 25"/>
            <p:cNvSpPr>
              <a:spLocks noChangeShapeType="1"/>
            </p:cNvSpPr>
            <p:nvPr/>
          </p:nvSpPr>
          <p:spPr bwMode="auto">
            <a:xfrm>
              <a:off x="300" y="1706"/>
              <a:ext cx="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5" name="Line 26"/>
            <p:cNvSpPr>
              <a:spLocks noChangeShapeType="1"/>
            </p:cNvSpPr>
            <p:nvPr/>
          </p:nvSpPr>
          <p:spPr bwMode="auto">
            <a:xfrm>
              <a:off x="300" y="1451"/>
              <a:ext cx="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6" name="Line 27"/>
            <p:cNvSpPr>
              <a:spLocks noChangeShapeType="1"/>
            </p:cNvSpPr>
            <p:nvPr/>
          </p:nvSpPr>
          <p:spPr bwMode="auto">
            <a:xfrm>
              <a:off x="300" y="1253"/>
              <a:ext cx="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7" name="Line 28"/>
            <p:cNvSpPr>
              <a:spLocks noChangeShapeType="1"/>
            </p:cNvSpPr>
            <p:nvPr/>
          </p:nvSpPr>
          <p:spPr bwMode="auto">
            <a:xfrm>
              <a:off x="300" y="1026"/>
              <a:ext cx="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8" name="Line 29"/>
            <p:cNvSpPr>
              <a:spLocks noChangeShapeType="1"/>
            </p:cNvSpPr>
            <p:nvPr/>
          </p:nvSpPr>
          <p:spPr bwMode="auto">
            <a:xfrm>
              <a:off x="329" y="799"/>
              <a:ext cx="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9" name="Line 30"/>
            <p:cNvSpPr>
              <a:spLocks noChangeShapeType="1"/>
            </p:cNvSpPr>
            <p:nvPr/>
          </p:nvSpPr>
          <p:spPr bwMode="auto">
            <a:xfrm>
              <a:off x="300" y="572"/>
              <a:ext cx="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33" name="AutoShape 37"/>
          <p:cNvSpPr>
            <a:spLocks noChangeArrowheads="1"/>
          </p:cNvSpPr>
          <p:nvPr/>
        </p:nvSpPr>
        <p:spPr bwMode="auto">
          <a:xfrm rot="-862250">
            <a:off x="250825" y="414338"/>
            <a:ext cx="6615113" cy="4095750"/>
          </a:xfrm>
          <a:prstGeom prst="irregularSeal1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ru-RU" sz="2000" b="1" i="1">
              <a:latin typeface="Georgia" pitchFamily="18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 i="1">
                <a:latin typeface="Georgia" pitchFamily="18" charset="0"/>
              </a:rPr>
              <a:t>2.  При постоянной ширине </a:t>
            </a:r>
            <a:br>
              <a:rPr lang="ru-RU" sz="2000" b="1" i="1">
                <a:latin typeface="Georgia" pitchFamily="18" charset="0"/>
              </a:rPr>
            </a:br>
            <a:r>
              <a:rPr lang="ru-RU" sz="2000" b="1" i="1">
                <a:latin typeface="Georgia" pitchFamily="18" charset="0"/>
              </a:rPr>
              <a:t>прямоугольника его длина</a:t>
            </a:r>
            <a:br>
              <a:rPr lang="ru-RU" sz="2000" b="1" i="1">
                <a:latin typeface="Georgia" pitchFamily="18" charset="0"/>
              </a:rPr>
            </a:br>
            <a:r>
              <a:rPr lang="ru-RU" sz="2000" b="1" i="1">
                <a:latin typeface="Georgia" pitchFamily="18" charset="0"/>
              </a:rPr>
              <a:t> и площадь прямо </a:t>
            </a:r>
            <a:br>
              <a:rPr lang="ru-RU" sz="2000" b="1" i="1">
                <a:latin typeface="Georgia" pitchFamily="18" charset="0"/>
              </a:rPr>
            </a:br>
            <a:r>
              <a:rPr lang="ru-RU" sz="2000" b="1" i="1">
                <a:latin typeface="Georgia" pitchFamily="18" charset="0"/>
              </a:rPr>
              <a:t>пропорциональны.</a:t>
            </a:r>
          </a:p>
          <a:p>
            <a:pPr marL="342900" indent="-342900" algn="ctr"/>
            <a:endParaRPr lang="ru-RU" sz="2000" i="1">
              <a:solidFill>
                <a:srgbClr val="E7073C"/>
              </a:solidFill>
            </a:endParaRPr>
          </a:p>
        </p:txBody>
      </p:sp>
      <p:sp>
        <p:nvSpPr>
          <p:cNvPr id="106534" name="Rectangle 38"/>
          <p:cNvSpPr>
            <a:spLocks noChangeArrowheads="1"/>
          </p:cNvSpPr>
          <p:nvPr/>
        </p:nvSpPr>
        <p:spPr bwMode="auto">
          <a:xfrm>
            <a:off x="5111750" y="4508500"/>
            <a:ext cx="3016250" cy="1755775"/>
          </a:xfrm>
          <a:prstGeom prst="rect">
            <a:avLst/>
          </a:prstGeom>
          <a:solidFill>
            <a:srgbClr val="FFFF00"/>
          </a:solidFill>
          <a:ln w="444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6537" name="Picture 41" descr="03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51163" y="3743325"/>
            <a:ext cx="18097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42" name="Picture 46" descr="dinozavr2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250" y="3519488"/>
            <a:ext cx="2970213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43" name="Rectangle 47"/>
          <p:cNvSpPr>
            <a:spLocks noChangeArrowheads="1"/>
          </p:cNvSpPr>
          <p:nvPr/>
        </p:nvSpPr>
        <p:spPr bwMode="auto">
          <a:xfrm>
            <a:off x="4572000" y="4868863"/>
            <a:ext cx="2879725" cy="116998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44" name="AutoShape 48"/>
          <p:cNvSpPr>
            <a:spLocks noChangeArrowheads="1"/>
          </p:cNvSpPr>
          <p:nvPr/>
        </p:nvSpPr>
        <p:spPr bwMode="auto">
          <a:xfrm rot="552257">
            <a:off x="1376363" y="142875"/>
            <a:ext cx="8229600" cy="4525963"/>
          </a:xfrm>
          <a:prstGeom prst="irregularSeal2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ru-RU" b="1" i="1"/>
              <a:t>3.  Если площадь </a:t>
            </a:r>
            <a:br>
              <a:rPr lang="ru-RU" b="1" i="1"/>
            </a:br>
            <a:r>
              <a:rPr lang="ru-RU" b="1" i="1"/>
              <a:t>прямоугольника</a:t>
            </a:r>
            <a:br>
              <a:rPr lang="ru-RU" b="1" i="1"/>
            </a:br>
            <a:r>
              <a:rPr lang="ru-RU" b="1" i="1"/>
              <a:t>постоянная величина, </a:t>
            </a:r>
            <a:br>
              <a:rPr lang="ru-RU" b="1" i="1"/>
            </a:br>
            <a:r>
              <a:rPr lang="ru-RU" b="1" i="1"/>
              <a:t>то его длина и ширина – </a:t>
            </a:r>
            <a:br>
              <a:rPr lang="ru-RU" b="1" i="1"/>
            </a:br>
            <a:r>
              <a:rPr lang="ru-RU" b="1" i="1"/>
              <a:t>обратно пропорциональные </a:t>
            </a:r>
            <a:br>
              <a:rPr lang="ru-RU" b="1" i="1"/>
            </a:br>
            <a:r>
              <a:rPr lang="ru-RU" b="1" i="1"/>
              <a:t>величины.</a:t>
            </a:r>
            <a:r>
              <a:rPr lang="ru-RU"/>
              <a:t> </a:t>
            </a:r>
            <a:endParaRPr lang="en-US"/>
          </a:p>
        </p:txBody>
      </p:sp>
      <p:sp>
        <p:nvSpPr>
          <p:cNvPr id="106545" name="AutoShape 49"/>
          <p:cNvSpPr>
            <a:spLocks noChangeArrowheads="1"/>
          </p:cNvSpPr>
          <p:nvPr/>
        </p:nvSpPr>
        <p:spPr bwMode="auto">
          <a:xfrm rot="353897">
            <a:off x="341313" y="458788"/>
            <a:ext cx="8461375" cy="4259262"/>
          </a:xfrm>
          <a:prstGeom prst="irregularSeal2">
            <a:avLst/>
          </a:prstGeom>
          <a:gradFill rotWithShape="1">
            <a:gsLst>
              <a:gs pos="0">
                <a:srgbClr val="FFFFFF"/>
              </a:gs>
              <a:gs pos="100000">
                <a:srgbClr val="FDDFFB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b="1" i="1"/>
              <a:t>4. Скорость автомобиля </a:t>
            </a:r>
            <a:br>
              <a:rPr lang="ru-RU" b="1" i="1"/>
            </a:br>
            <a:r>
              <a:rPr lang="ru-RU" b="1" i="1"/>
              <a:t>и время его движения </a:t>
            </a:r>
            <a:br>
              <a:rPr lang="ru-RU" b="1" i="1"/>
            </a:br>
            <a:r>
              <a:rPr lang="ru-RU" b="1" i="1"/>
              <a:t>обратно пропорциональны.</a:t>
            </a:r>
          </a:p>
        </p:txBody>
      </p:sp>
      <p:pic>
        <p:nvPicPr>
          <p:cNvPr id="106546" name="Picture 50" descr="CAR1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97650" y="4598988"/>
            <a:ext cx="1665288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1"/>
          <p:cNvGrpSpPr>
            <a:grpSpLocks/>
          </p:cNvGrpSpPr>
          <p:nvPr/>
        </p:nvGrpSpPr>
        <p:grpSpPr bwMode="auto">
          <a:xfrm rot="294467">
            <a:off x="252413" y="5316538"/>
            <a:ext cx="8505825" cy="1330325"/>
            <a:chOff x="-57" y="2763"/>
            <a:chExt cx="6015" cy="1240"/>
          </a:xfrm>
        </p:grpSpPr>
        <p:sp>
          <p:nvSpPr>
            <p:cNvPr id="20494" name="Rectangle 52" descr="Песок"/>
            <p:cNvSpPr>
              <a:spLocks noChangeArrowheads="1"/>
            </p:cNvSpPr>
            <p:nvPr/>
          </p:nvSpPr>
          <p:spPr bwMode="auto">
            <a:xfrm rot="-356004">
              <a:off x="-40" y="3140"/>
              <a:ext cx="5998" cy="40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20495" name="Group 53"/>
            <p:cNvGrpSpPr>
              <a:grpSpLocks/>
            </p:cNvGrpSpPr>
            <p:nvPr/>
          </p:nvGrpSpPr>
          <p:grpSpPr bwMode="auto">
            <a:xfrm>
              <a:off x="-57" y="2763"/>
              <a:ext cx="5689" cy="1240"/>
              <a:chOff x="-57" y="2763"/>
              <a:chExt cx="5689" cy="1240"/>
            </a:xfrm>
          </p:grpSpPr>
          <p:grpSp>
            <p:nvGrpSpPr>
              <p:cNvPr id="20496" name="Group 54"/>
              <p:cNvGrpSpPr>
                <a:grpSpLocks/>
              </p:cNvGrpSpPr>
              <p:nvPr/>
            </p:nvGrpSpPr>
            <p:grpSpPr bwMode="auto">
              <a:xfrm>
                <a:off x="-57" y="2934"/>
                <a:ext cx="3080" cy="1069"/>
                <a:chOff x="-57" y="2619"/>
                <a:chExt cx="3080" cy="1069"/>
              </a:xfrm>
            </p:grpSpPr>
            <p:grpSp>
              <p:nvGrpSpPr>
                <p:cNvPr id="20847" name="Group 55"/>
                <p:cNvGrpSpPr>
                  <a:grpSpLocks/>
                </p:cNvGrpSpPr>
                <p:nvPr/>
              </p:nvGrpSpPr>
              <p:grpSpPr bwMode="auto">
                <a:xfrm>
                  <a:off x="2463" y="2619"/>
                  <a:ext cx="104" cy="52"/>
                  <a:chOff x="2199" y="3091"/>
                  <a:chExt cx="432" cy="140"/>
                </a:xfrm>
              </p:grpSpPr>
              <p:sp>
                <p:nvSpPr>
                  <p:cNvPr id="21159" name="Freeform 5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60" name="Freeform 5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48" name="Group 58"/>
                <p:cNvGrpSpPr>
                  <a:grpSpLocks/>
                </p:cNvGrpSpPr>
                <p:nvPr/>
              </p:nvGrpSpPr>
              <p:grpSpPr bwMode="auto">
                <a:xfrm>
                  <a:off x="1839" y="3075"/>
                  <a:ext cx="216" cy="116"/>
                  <a:chOff x="2199" y="3091"/>
                  <a:chExt cx="432" cy="140"/>
                </a:xfrm>
              </p:grpSpPr>
              <p:sp>
                <p:nvSpPr>
                  <p:cNvPr id="21157" name="Freeform 5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58" name="Freeform 6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49" name="Group 61"/>
                <p:cNvGrpSpPr>
                  <a:grpSpLocks/>
                </p:cNvGrpSpPr>
                <p:nvPr/>
              </p:nvGrpSpPr>
              <p:grpSpPr bwMode="auto">
                <a:xfrm rot="10627022">
                  <a:off x="618" y="3414"/>
                  <a:ext cx="432" cy="140"/>
                  <a:chOff x="2199" y="3091"/>
                  <a:chExt cx="432" cy="140"/>
                </a:xfrm>
              </p:grpSpPr>
              <p:sp>
                <p:nvSpPr>
                  <p:cNvPr id="21155" name="Freeform 6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56" name="Freeform 6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0" name="Group 64"/>
                <p:cNvGrpSpPr>
                  <a:grpSpLocks/>
                </p:cNvGrpSpPr>
                <p:nvPr/>
              </p:nvGrpSpPr>
              <p:grpSpPr bwMode="auto">
                <a:xfrm>
                  <a:off x="2551" y="2947"/>
                  <a:ext cx="104" cy="52"/>
                  <a:chOff x="2199" y="3091"/>
                  <a:chExt cx="432" cy="140"/>
                </a:xfrm>
              </p:grpSpPr>
              <p:sp>
                <p:nvSpPr>
                  <p:cNvPr id="21153" name="Freeform 6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54" name="Freeform 6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1" name="Group 67"/>
                <p:cNvGrpSpPr>
                  <a:grpSpLocks/>
                </p:cNvGrpSpPr>
                <p:nvPr/>
              </p:nvGrpSpPr>
              <p:grpSpPr bwMode="auto">
                <a:xfrm>
                  <a:off x="2791" y="3027"/>
                  <a:ext cx="104" cy="52"/>
                  <a:chOff x="2199" y="3091"/>
                  <a:chExt cx="432" cy="140"/>
                </a:xfrm>
              </p:grpSpPr>
              <p:sp>
                <p:nvSpPr>
                  <p:cNvPr id="21151" name="Freeform 6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52" name="Freeform 6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2" name="Group 70"/>
                <p:cNvGrpSpPr>
                  <a:grpSpLocks/>
                </p:cNvGrpSpPr>
                <p:nvPr/>
              </p:nvGrpSpPr>
              <p:grpSpPr bwMode="auto">
                <a:xfrm>
                  <a:off x="2247" y="3411"/>
                  <a:ext cx="104" cy="52"/>
                  <a:chOff x="2199" y="3091"/>
                  <a:chExt cx="432" cy="140"/>
                </a:xfrm>
              </p:grpSpPr>
              <p:sp>
                <p:nvSpPr>
                  <p:cNvPr id="21149" name="Freeform 7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50" name="Freeform 7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3" name="Group 73"/>
                <p:cNvGrpSpPr>
                  <a:grpSpLocks/>
                </p:cNvGrpSpPr>
                <p:nvPr/>
              </p:nvGrpSpPr>
              <p:grpSpPr bwMode="auto">
                <a:xfrm>
                  <a:off x="2103" y="3443"/>
                  <a:ext cx="104" cy="52"/>
                  <a:chOff x="2199" y="3091"/>
                  <a:chExt cx="432" cy="140"/>
                </a:xfrm>
              </p:grpSpPr>
              <p:sp>
                <p:nvSpPr>
                  <p:cNvPr id="21147" name="Freeform 7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48" name="Freeform 7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4" name="Group 76"/>
                <p:cNvGrpSpPr>
                  <a:grpSpLocks/>
                </p:cNvGrpSpPr>
                <p:nvPr/>
              </p:nvGrpSpPr>
              <p:grpSpPr bwMode="auto">
                <a:xfrm>
                  <a:off x="1999" y="3459"/>
                  <a:ext cx="104" cy="52"/>
                  <a:chOff x="2199" y="3091"/>
                  <a:chExt cx="432" cy="140"/>
                </a:xfrm>
              </p:grpSpPr>
              <p:sp>
                <p:nvSpPr>
                  <p:cNvPr id="21145" name="Freeform 7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46" name="Freeform 7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5" name="Group 79"/>
                <p:cNvGrpSpPr>
                  <a:grpSpLocks/>
                </p:cNvGrpSpPr>
                <p:nvPr/>
              </p:nvGrpSpPr>
              <p:grpSpPr bwMode="auto">
                <a:xfrm>
                  <a:off x="1999" y="3395"/>
                  <a:ext cx="104" cy="52"/>
                  <a:chOff x="2199" y="3091"/>
                  <a:chExt cx="432" cy="140"/>
                </a:xfrm>
              </p:grpSpPr>
              <p:sp>
                <p:nvSpPr>
                  <p:cNvPr id="21143" name="Freeform 8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44" name="Freeform 8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6" name="Group 82"/>
                <p:cNvGrpSpPr>
                  <a:grpSpLocks/>
                </p:cNvGrpSpPr>
                <p:nvPr/>
              </p:nvGrpSpPr>
              <p:grpSpPr bwMode="auto">
                <a:xfrm>
                  <a:off x="2047" y="3355"/>
                  <a:ext cx="104" cy="52"/>
                  <a:chOff x="2199" y="3091"/>
                  <a:chExt cx="432" cy="140"/>
                </a:xfrm>
              </p:grpSpPr>
              <p:sp>
                <p:nvSpPr>
                  <p:cNvPr id="21141" name="Freeform 8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42" name="Freeform 8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7" name="Group 85"/>
                <p:cNvGrpSpPr>
                  <a:grpSpLocks/>
                </p:cNvGrpSpPr>
                <p:nvPr/>
              </p:nvGrpSpPr>
              <p:grpSpPr bwMode="auto">
                <a:xfrm>
                  <a:off x="2087" y="3339"/>
                  <a:ext cx="104" cy="52"/>
                  <a:chOff x="2199" y="3091"/>
                  <a:chExt cx="432" cy="140"/>
                </a:xfrm>
              </p:grpSpPr>
              <p:sp>
                <p:nvSpPr>
                  <p:cNvPr id="21139" name="Freeform 8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40" name="Freeform 8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8" name="Group 88"/>
                <p:cNvGrpSpPr>
                  <a:grpSpLocks/>
                </p:cNvGrpSpPr>
                <p:nvPr/>
              </p:nvGrpSpPr>
              <p:grpSpPr bwMode="auto">
                <a:xfrm>
                  <a:off x="2135" y="3315"/>
                  <a:ext cx="104" cy="52"/>
                  <a:chOff x="2199" y="3091"/>
                  <a:chExt cx="432" cy="140"/>
                </a:xfrm>
              </p:grpSpPr>
              <p:sp>
                <p:nvSpPr>
                  <p:cNvPr id="21137" name="Freeform 8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38" name="Freeform 9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59" name="Group 91"/>
                <p:cNvGrpSpPr>
                  <a:grpSpLocks/>
                </p:cNvGrpSpPr>
                <p:nvPr/>
              </p:nvGrpSpPr>
              <p:grpSpPr bwMode="auto">
                <a:xfrm>
                  <a:off x="2263" y="3267"/>
                  <a:ext cx="104" cy="52"/>
                  <a:chOff x="2199" y="3091"/>
                  <a:chExt cx="432" cy="140"/>
                </a:xfrm>
              </p:grpSpPr>
              <p:sp>
                <p:nvSpPr>
                  <p:cNvPr id="21135" name="Freeform 9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36" name="Freeform 9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0" name="Group 94"/>
                <p:cNvGrpSpPr>
                  <a:grpSpLocks/>
                </p:cNvGrpSpPr>
                <p:nvPr/>
              </p:nvGrpSpPr>
              <p:grpSpPr bwMode="auto">
                <a:xfrm>
                  <a:off x="1887" y="3419"/>
                  <a:ext cx="104" cy="52"/>
                  <a:chOff x="2199" y="3091"/>
                  <a:chExt cx="432" cy="140"/>
                </a:xfrm>
              </p:grpSpPr>
              <p:sp>
                <p:nvSpPr>
                  <p:cNvPr id="21133" name="Freeform 9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34" name="Freeform 9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1" name="Group 97"/>
                <p:cNvGrpSpPr>
                  <a:grpSpLocks/>
                </p:cNvGrpSpPr>
                <p:nvPr/>
              </p:nvGrpSpPr>
              <p:grpSpPr bwMode="auto">
                <a:xfrm>
                  <a:off x="1743" y="3451"/>
                  <a:ext cx="104" cy="52"/>
                  <a:chOff x="2199" y="3091"/>
                  <a:chExt cx="432" cy="140"/>
                </a:xfrm>
              </p:grpSpPr>
              <p:sp>
                <p:nvSpPr>
                  <p:cNvPr id="21131" name="Freeform 9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32" name="Freeform 9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2" name="Group 100"/>
                <p:cNvGrpSpPr>
                  <a:grpSpLocks/>
                </p:cNvGrpSpPr>
                <p:nvPr/>
              </p:nvGrpSpPr>
              <p:grpSpPr bwMode="auto">
                <a:xfrm>
                  <a:off x="1639" y="3467"/>
                  <a:ext cx="104" cy="52"/>
                  <a:chOff x="2199" y="3091"/>
                  <a:chExt cx="432" cy="140"/>
                </a:xfrm>
              </p:grpSpPr>
              <p:sp>
                <p:nvSpPr>
                  <p:cNvPr id="21129" name="Freeform 10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30" name="Freeform 10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3" name="Group 103"/>
                <p:cNvGrpSpPr>
                  <a:grpSpLocks/>
                </p:cNvGrpSpPr>
                <p:nvPr/>
              </p:nvGrpSpPr>
              <p:grpSpPr bwMode="auto">
                <a:xfrm>
                  <a:off x="1639" y="3403"/>
                  <a:ext cx="104" cy="52"/>
                  <a:chOff x="2199" y="3091"/>
                  <a:chExt cx="432" cy="140"/>
                </a:xfrm>
              </p:grpSpPr>
              <p:sp>
                <p:nvSpPr>
                  <p:cNvPr id="21127" name="Freeform 10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28" name="Freeform 10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4" name="Group 106"/>
                <p:cNvGrpSpPr>
                  <a:grpSpLocks/>
                </p:cNvGrpSpPr>
                <p:nvPr/>
              </p:nvGrpSpPr>
              <p:grpSpPr bwMode="auto">
                <a:xfrm>
                  <a:off x="1687" y="3363"/>
                  <a:ext cx="104" cy="52"/>
                  <a:chOff x="2199" y="3091"/>
                  <a:chExt cx="432" cy="140"/>
                </a:xfrm>
              </p:grpSpPr>
              <p:sp>
                <p:nvSpPr>
                  <p:cNvPr id="21125" name="Freeform 10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26" name="Freeform 10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5" name="Group 109"/>
                <p:cNvGrpSpPr>
                  <a:grpSpLocks/>
                </p:cNvGrpSpPr>
                <p:nvPr/>
              </p:nvGrpSpPr>
              <p:grpSpPr bwMode="auto">
                <a:xfrm>
                  <a:off x="1727" y="3347"/>
                  <a:ext cx="104" cy="52"/>
                  <a:chOff x="2199" y="3091"/>
                  <a:chExt cx="432" cy="140"/>
                </a:xfrm>
              </p:grpSpPr>
              <p:sp>
                <p:nvSpPr>
                  <p:cNvPr id="21123" name="Freeform 11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24" name="Freeform 11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6" name="Group 112"/>
                <p:cNvGrpSpPr>
                  <a:grpSpLocks/>
                </p:cNvGrpSpPr>
                <p:nvPr/>
              </p:nvGrpSpPr>
              <p:grpSpPr bwMode="auto">
                <a:xfrm>
                  <a:off x="1775" y="3323"/>
                  <a:ext cx="104" cy="52"/>
                  <a:chOff x="2199" y="3091"/>
                  <a:chExt cx="432" cy="140"/>
                </a:xfrm>
              </p:grpSpPr>
              <p:sp>
                <p:nvSpPr>
                  <p:cNvPr id="21121" name="Freeform 11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22" name="Freeform 11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7" name="Group 115"/>
                <p:cNvGrpSpPr>
                  <a:grpSpLocks/>
                </p:cNvGrpSpPr>
                <p:nvPr/>
              </p:nvGrpSpPr>
              <p:grpSpPr bwMode="auto">
                <a:xfrm>
                  <a:off x="1903" y="3275"/>
                  <a:ext cx="104" cy="52"/>
                  <a:chOff x="2199" y="3091"/>
                  <a:chExt cx="432" cy="140"/>
                </a:xfrm>
              </p:grpSpPr>
              <p:sp>
                <p:nvSpPr>
                  <p:cNvPr id="21119" name="Freeform 11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20" name="Freeform 11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8" name="Group 118"/>
                <p:cNvGrpSpPr>
                  <a:grpSpLocks/>
                </p:cNvGrpSpPr>
                <p:nvPr/>
              </p:nvGrpSpPr>
              <p:grpSpPr bwMode="auto">
                <a:xfrm>
                  <a:off x="1439" y="3539"/>
                  <a:ext cx="104" cy="52"/>
                  <a:chOff x="2199" y="3091"/>
                  <a:chExt cx="432" cy="140"/>
                </a:xfrm>
              </p:grpSpPr>
              <p:sp>
                <p:nvSpPr>
                  <p:cNvPr id="21117" name="Freeform 11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18" name="Freeform 12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69" name="Group 121"/>
                <p:cNvGrpSpPr>
                  <a:grpSpLocks/>
                </p:cNvGrpSpPr>
                <p:nvPr/>
              </p:nvGrpSpPr>
              <p:grpSpPr bwMode="auto">
                <a:xfrm>
                  <a:off x="1295" y="3571"/>
                  <a:ext cx="104" cy="52"/>
                  <a:chOff x="2199" y="3091"/>
                  <a:chExt cx="432" cy="140"/>
                </a:xfrm>
              </p:grpSpPr>
              <p:sp>
                <p:nvSpPr>
                  <p:cNvPr id="21115" name="Freeform 12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16" name="Freeform 12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0" name="Group 124"/>
                <p:cNvGrpSpPr>
                  <a:grpSpLocks/>
                </p:cNvGrpSpPr>
                <p:nvPr/>
              </p:nvGrpSpPr>
              <p:grpSpPr bwMode="auto">
                <a:xfrm>
                  <a:off x="1191" y="3587"/>
                  <a:ext cx="104" cy="52"/>
                  <a:chOff x="2199" y="3091"/>
                  <a:chExt cx="432" cy="140"/>
                </a:xfrm>
              </p:grpSpPr>
              <p:sp>
                <p:nvSpPr>
                  <p:cNvPr id="21113" name="Freeform 12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14" name="Freeform 12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1" name="Group 127"/>
                <p:cNvGrpSpPr>
                  <a:grpSpLocks/>
                </p:cNvGrpSpPr>
                <p:nvPr/>
              </p:nvGrpSpPr>
              <p:grpSpPr bwMode="auto">
                <a:xfrm>
                  <a:off x="1191" y="3523"/>
                  <a:ext cx="104" cy="52"/>
                  <a:chOff x="2199" y="3091"/>
                  <a:chExt cx="432" cy="140"/>
                </a:xfrm>
              </p:grpSpPr>
              <p:sp>
                <p:nvSpPr>
                  <p:cNvPr id="21111" name="Freeform 12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12" name="Freeform 12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2" name="Group 130"/>
                <p:cNvGrpSpPr>
                  <a:grpSpLocks/>
                </p:cNvGrpSpPr>
                <p:nvPr/>
              </p:nvGrpSpPr>
              <p:grpSpPr bwMode="auto">
                <a:xfrm>
                  <a:off x="1239" y="3483"/>
                  <a:ext cx="104" cy="52"/>
                  <a:chOff x="2199" y="3091"/>
                  <a:chExt cx="432" cy="140"/>
                </a:xfrm>
              </p:grpSpPr>
              <p:sp>
                <p:nvSpPr>
                  <p:cNvPr id="21109" name="Freeform 13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10" name="Freeform 13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3" name="Group 133"/>
                <p:cNvGrpSpPr>
                  <a:grpSpLocks/>
                </p:cNvGrpSpPr>
                <p:nvPr/>
              </p:nvGrpSpPr>
              <p:grpSpPr bwMode="auto">
                <a:xfrm>
                  <a:off x="1279" y="3467"/>
                  <a:ext cx="104" cy="52"/>
                  <a:chOff x="2199" y="3091"/>
                  <a:chExt cx="432" cy="140"/>
                </a:xfrm>
              </p:grpSpPr>
              <p:sp>
                <p:nvSpPr>
                  <p:cNvPr id="21107" name="Freeform 13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08" name="Freeform 13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4" name="Group 136"/>
                <p:cNvGrpSpPr>
                  <a:grpSpLocks/>
                </p:cNvGrpSpPr>
                <p:nvPr/>
              </p:nvGrpSpPr>
              <p:grpSpPr bwMode="auto">
                <a:xfrm>
                  <a:off x="1327" y="3443"/>
                  <a:ext cx="104" cy="52"/>
                  <a:chOff x="2199" y="3091"/>
                  <a:chExt cx="432" cy="140"/>
                </a:xfrm>
              </p:grpSpPr>
              <p:sp>
                <p:nvSpPr>
                  <p:cNvPr id="21105" name="Freeform 13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06" name="Freeform 13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5" name="Group 139"/>
                <p:cNvGrpSpPr>
                  <a:grpSpLocks/>
                </p:cNvGrpSpPr>
                <p:nvPr/>
              </p:nvGrpSpPr>
              <p:grpSpPr bwMode="auto">
                <a:xfrm>
                  <a:off x="1455" y="3395"/>
                  <a:ext cx="104" cy="52"/>
                  <a:chOff x="2199" y="3091"/>
                  <a:chExt cx="432" cy="140"/>
                </a:xfrm>
              </p:grpSpPr>
              <p:sp>
                <p:nvSpPr>
                  <p:cNvPr id="21103" name="Freeform 14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04" name="Freeform 14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6" name="Group 142"/>
                <p:cNvGrpSpPr>
                  <a:grpSpLocks/>
                </p:cNvGrpSpPr>
                <p:nvPr/>
              </p:nvGrpSpPr>
              <p:grpSpPr bwMode="auto">
                <a:xfrm>
                  <a:off x="351" y="3091"/>
                  <a:ext cx="104" cy="52"/>
                  <a:chOff x="2199" y="3091"/>
                  <a:chExt cx="432" cy="140"/>
                </a:xfrm>
              </p:grpSpPr>
              <p:sp>
                <p:nvSpPr>
                  <p:cNvPr id="21101" name="Freeform 1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02" name="Freeform 1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7" name="Group 145"/>
                <p:cNvGrpSpPr>
                  <a:grpSpLocks/>
                </p:cNvGrpSpPr>
                <p:nvPr/>
              </p:nvGrpSpPr>
              <p:grpSpPr bwMode="auto">
                <a:xfrm>
                  <a:off x="207" y="3123"/>
                  <a:ext cx="104" cy="52"/>
                  <a:chOff x="2199" y="3091"/>
                  <a:chExt cx="432" cy="140"/>
                </a:xfrm>
              </p:grpSpPr>
              <p:sp>
                <p:nvSpPr>
                  <p:cNvPr id="21099" name="Freeform 1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100" name="Freeform 1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8" name="Group 148"/>
                <p:cNvGrpSpPr>
                  <a:grpSpLocks/>
                </p:cNvGrpSpPr>
                <p:nvPr/>
              </p:nvGrpSpPr>
              <p:grpSpPr bwMode="auto">
                <a:xfrm>
                  <a:off x="103" y="3139"/>
                  <a:ext cx="104" cy="52"/>
                  <a:chOff x="2199" y="3091"/>
                  <a:chExt cx="432" cy="140"/>
                </a:xfrm>
              </p:grpSpPr>
              <p:sp>
                <p:nvSpPr>
                  <p:cNvPr id="21097" name="Freeform 1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98" name="Freeform 1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79" name="Group 151"/>
                <p:cNvGrpSpPr>
                  <a:grpSpLocks/>
                </p:cNvGrpSpPr>
                <p:nvPr/>
              </p:nvGrpSpPr>
              <p:grpSpPr bwMode="auto">
                <a:xfrm>
                  <a:off x="103" y="3075"/>
                  <a:ext cx="104" cy="52"/>
                  <a:chOff x="2199" y="3091"/>
                  <a:chExt cx="432" cy="140"/>
                </a:xfrm>
              </p:grpSpPr>
              <p:sp>
                <p:nvSpPr>
                  <p:cNvPr id="21095" name="Freeform 1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96" name="Freeform 1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0" name="Group 154"/>
                <p:cNvGrpSpPr>
                  <a:grpSpLocks/>
                </p:cNvGrpSpPr>
                <p:nvPr/>
              </p:nvGrpSpPr>
              <p:grpSpPr bwMode="auto">
                <a:xfrm>
                  <a:off x="151" y="3035"/>
                  <a:ext cx="104" cy="52"/>
                  <a:chOff x="2199" y="3091"/>
                  <a:chExt cx="432" cy="140"/>
                </a:xfrm>
              </p:grpSpPr>
              <p:sp>
                <p:nvSpPr>
                  <p:cNvPr id="21093" name="Freeform 1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94" name="Freeform 1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1" name="Group 157"/>
                <p:cNvGrpSpPr>
                  <a:grpSpLocks/>
                </p:cNvGrpSpPr>
                <p:nvPr/>
              </p:nvGrpSpPr>
              <p:grpSpPr bwMode="auto">
                <a:xfrm>
                  <a:off x="191" y="3019"/>
                  <a:ext cx="104" cy="52"/>
                  <a:chOff x="2199" y="3091"/>
                  <a:chExt cx="432" cy="140"/>
                </a:xfrm>
              </p:grpSpPr>
              <p:sp>
                <p:nvSpPr>
                  <p:cNvPr id="21091" name="Freeform 1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92" name="Freeform 1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2" name="Group 160"/>
                <p:cNvGrpSpPr>
                  <a:grpSpLocks/>
                </p:cNvGrpSpPr>
                <p:nvPr/>
              </p:nvGrpSpPr>
              <p:grpSpPr bwMode="auto">
                <a:xfrm>
                  <a:off x="239" y="2995"/>
                  <a:ext cx="104" cy="52"/>
                  <a:chOff x="2199" y="3091"/>
                  <a:chExt cx="432" cy="140"/>
                </a:xfrm>
              </p:grpSpPr>
              <p:sp>
                <p:nvSpPr>
                  <p:cNvPr id="21089" name="Freeform 1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90" name="Freeform 1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3" name="Group 163"/>
                <p:cNvGrpSpPr>
                  <a:grpSpLocks/>
                </p:cNvGrpSpPr>
                <p:nvPr/>
              </p:nvGrpSpPr>
              <p:grpSpPr bwMode="auto">
                <a:xfrm>
                  <a:off x="367" y="2947"/>
                  <a:ext cx="104" cy="52"/>
                  <a:chOff x="2199" y="3091"/>
                  <a:chExt cx="432" cy="140"/>
                </a:xfrm>
              </p:grpSpPr>
              <p:sp>
                <p:nvSpPr>
                  <p:cNvPr id="21087" name="Freeform 1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88" name="Freeform 1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4" name="Group 166"/>
                <p:cNvGrpSpPr>
                  <a:grpSpLocks/>
                </p:cNvGrpSpPr>
                <p:nvPr/>
              </p:nvGrpSpPr>
              <p:grpSpPr bwMode="auto">
                <a:xfrm flipH="1" flipV="1">
                  <a:off x="191" y="3535"/>
                  <a:ext cx="232" cy="76"/>
                  <a:chOff x="2199" y="3091"/>
                  <a:chExt cx="432" cy="140"/>
                </a:xfrm>
              </p:grpSpPr>
              <p:sp>
                <p:nvSpPr>
                  <p:cNvPr id="21085" name="Freeform 1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86" name="Freeform 1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5" name="Group 169"/>
                <p:cNvGrpSpPr>
                  <a:grpSpLocks/>
                </p:cNvGrpSpPr>
                <p:nvPr/>
              </p:nvGrpSpPr>
              <p:grpSpPr bwMode="auto">
                <a:xfrm flipH="1" flipV="1">
                  <a:off x="47" y="3567"/>
                  <a:ext cx="232" cy="76"/>
                  <a:chOff x="2199" y="3091"/>
                  <a:chExt cx="432" cy="140"/>
                </a:xfrm>
              </p:grpSpPr>
              <p:sp>
                <p:nvSpPr>
                  <p:cNvPr id="21083" name="Freeform 17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84" name="Freeform 17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6" name="Group 172"/>
                <p:cNvGrpSpPr>
                  <a:grpSpLocks/>
                </p:cNvGrpSpPr>
                <p:nvPr/>
              </p:nvGrpSpPr>
              <p:grpSpPr bwMode="auto">
                <a:xfrm flipH="1" flipV="1">
                  <a:off x="-57" y="3583"/>
                  <a:ext cx="232" cy="76"/>
                  <a:chOff x="2199" y="3091"/>
                  <a:chExt cx="432" cy="140"/>
                </a:xfrm>
              </p:grpSpPr>
              <p:sp>
                <p:nvSpPr>
                  <p:cNvPr id="21081" name="Freeform 17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82" name="Freeform 17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7" name="Group 175"/>
                <p:cNvGrpSpPr>
                  <a:grpSpLocks/>
                </p:cNvGrpSpPr>
                <p:nvPr/>
              </p:nvGrpSpPr>
              <p:grpSpPr bwMode="auto">
                <a:xfrm flipH="1" flipV="1">
                  <a:off x="-57" y="3519"/>
                  <a:ext cx="232" cy="76"/>
                  <a:chOff x="2199" y="3091"/>
                  <a:chExt cx="432" cy="140"/>
                </a:xfrm>
              </p:grpSpPr>
              <p:sp>
                <p:nvSpPr>
                  <p:cNvPr id="21079" name="Freeform 17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80" name="Freeform 17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8" name="Group 178"/>
                <p:cNvGrpSpPr>
                  <a:grpSpLocks/>
                </p:cNvGrpSpPr>
                <p:nvPr/>
              </p:nvGrpSpPr>
              <p:grpSpPr bwMode="auto">
                <a:xfrm flipH="1" flipV="1">
                  <a:off x="-9" y="3479"/>
                  <a:ext cx="232" cy="76"/>
                  <a:chOff x="2199" y="3091"/>
                  <a:chExt cx="432" cy="140"/>
                </a:xfrm>
              </p:grpSpPr>
              <p:sp>
                <p:nvSpPr>
                  <p:cNvPr id="21077" name="Freeform 17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78" name="Freeform 18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89" name="Group 181"/>
                <p:cNvGrpSpPr>
                  <a:grpSpLocks/>
                </p:cNvGrpSpPr>
                <p:nvPr/>
              </p:nvGrpSpPr>
              <p:grpSpPr bwMode="auto">
                <a:xfrm flipH="1" flipV="1">
                  <a:off x="31" y="3463"/>
                  <a:ext cx="232" cy="76"/>
                  <a:chOff x="2199" y="3091"/>
                  <a:chExt cx="432" cy="140"/>
                </a:xfrm>
              </p:grpSpPr>
              <p:sp>
                <p:nvSpPr>
                  <p:cNvPr id="21075" name="Freeform 18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76" name="Freeform 18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90" name="Group 184"/>
                <p:cNvGrpSpPr>
                  <a:grpSpLocks/>
                </p:cNvGrpSpPr>
                <p:nvPr/>
              </p:nvGrpSpPr>
              <p:grpSpPr bwMode="auto">
                <a:xfrm flipH="1" flipV="1">
                  <a:off x="79" y="3439"/>
                  <a:ext cx="232" cy="76"/>
                  <a:chOff x="2199" y="3091"/>
                  <a:chExt cx="432" cy="140"/>
                </a:xfrm>
              </p:grpSpPr>
              <p:sp>
                <p:nvSpPr>
                  <p:cNvPr id="21073" name="Freeform 18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74" name="Freeform 18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91" name="Group 187"/>
                <p:cNvGrpSpPr>
                  <a:grpSpLocks/>
                </p:cNvGrpSpPr>
                <p:nvPr/>
              </p:nvGrpSpPr>
              <p:grpSpPr bwMode="auto">
                <a:xfrm flipH="1" flipV="1">
                  <a:off x="207" y="3391"/>
                  <a:ext cx="232" cy="76"/>
                  <a:chOff x="2199" y="3091"/>
                  <a:chExt cx="432" cy="140"/>
                </a:xfrm>
              </p:grpSpPr>
              <p:sp>
                <p:nvSpPr>
                  <p:cNvPr id="21071" name="Freeform 18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72" name="Freeform 18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92" name="Group 190"/>
                <p:cNvGrpSpPr>
                  <a:grpSpLocks/>
                </p:cNvGrpSpPr>
                <p:nvPr/>
              </p:nvGrpSpPr>
              <p:grpSpPr bwMode="auto">
                <a:xfrm>
                  <a:off x="1351" y="3451"/>
                  <a:ext cx="104" cy="52"/>
                  <a:chOff x="2199" y="3091"/>
                  <a:chExt cx="432" cy="140"/>
                </a:xfrm>
              </p:grpSpPr>
              <p:sp>
                <p:nvSpPr>
                  <p:cNvPr id="21069" name="Freeform 19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070" name="Freeform 19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93" name="Group 193"/>
                <p:cNvGrpSpPr>
                  <a:grpSpLocks/>
                </p:cNvGrpSpPr>
                <p:nvPr/>
              </p:nvGrpSpPr>
              <p:grpSpPr bwMode="auto">
                <a:xfrm>
                  <a:off x="1055" y="2784"/>
                  <a:ext cx="1021" cy="296"/>
                  <a:chOff x="3353" y="4024"/>
                  <a:chExt cx="1021" cy="296"/>
                </a:xfrm>
              </p:grpSpPr>
              <p:grpSp>
                <p:nvGrpSpPr>
                  <p:cNvPr id="21027" name="Group 194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049" name="Group 195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060" name="Group 19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67" name="Freeform 19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68" name="Freeform 19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61" name="Group 199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65" name="Freeform 20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66" name="Freeform 2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62" name="Group 202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63" name="Freeform 2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64" name="Freeform 2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050" name="Group 205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051" name="Group 20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58" name="Freeform 2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59" name="Freeform 20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52" name="Group 209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56" name="Freeform 21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57" name="Freeform 21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53" name="Group 212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54" name="Freeform 21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55" name="Freeform 2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1028" name="Group 215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029" name="Group 216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040" name="Group 2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47" name="Freeform 2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48" name="Freeform 2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41" name="Group 22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45" name="Freeform 2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46" name="Freeform 2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42" name="Group 22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43" name="Freeform 2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44" name="Freeform 2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030" name="Group 226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031" name="Group 2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38" name="Freeform 2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39" name="Freeform 2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32" name="Group 23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36" name="Freeform 2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37" name="Freeform 2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33" name="Group 23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34" name="Freeform 2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35" name="Freeform 2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0894" name="Group 236"/>
                <p:cNvGrpSpPr>
                  <a:grpSpLocks/>
                </p:cNvGrpSpPr>
                <p:nvPr/>
              </p:nvGrpSpPr>
              <p:grpSpPr bwMode="auto">
                <a:xfrm>
                  <a:off x="47" y="3392"/>
                  <a:ext cx="1021" cy="296"/>
                  <a:chOff x="3353" y="4024"/>
                  <a:chExt cx="1021" cy="296"/>
                </a:xfrm>
              </p:grpSpPr>
              <p:grpSp>
                <p:nvGrpSpPr>
                  <p:cNvPr id="20985" name="Group 237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007" name="Group 238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018" name="Group 23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25" name="Freeform 2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26" name="Freeform 2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19" name="Group 242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23" name="Freeform 24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24" name="Freeform 2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20" name="Group 245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21" name="Freeform 24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22" name="Freeform 2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008" name="Group 248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009" name="Group 24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16" name="Freeform 2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17" name="Freeform 2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10" name="Group 252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14" name="Freeform 2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15" name="Freeform 2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11" name="Group 255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12" name="Freeform 2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13" name="Freeform 2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0986" name="Group 258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0987" name="Group 259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998" name="Group 26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05" name="Freeform 2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06" name="Freeform 2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999" name="Group 26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03" name="Freeform 2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04" name="Freeform 2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000" name="Group 26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001" name="Freeform 2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002" name="Freeform 2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0988" name="Group 269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989" name="Group 2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996" name="Freeform 2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997" name="Freeform 2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990" name="Group 27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994" name="Freeform 2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995" name="Freeform 2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991" name="Group 27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992" name="Freeform 2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993" name="Freeform 2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0895" name="Group 279"/>
                <p:cNvGrpSpPr>
                  <a:grpSpLocks/>
                </p:cNvGrpSpPr>
                <p:nvPr/>
              </p:nvGrpSpPr>
              <p:grpSpPr bwMode="auto">
                <a:xfrm>
                  <a:off x="1983" y="2859"/>
                  <a:ext cx="432" cy="140"/>
                  <a:chOff x="2199" y="3091"/>
                  <a:chExt cx="432" cy="140"/>
                </a:xfrm>
              </p:grpSpPr>
              <p:sp>
                <p:nvSpPr>
                  <p:cNvPr id="20983" name="Freeform 28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84" name="Freeform 28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96" name="Group 282"/>
                <p:cNvGrpSpPr>
                  <a:grpSpLocks/>
                </p:cNvGrpSpPr>
                <p:nvPr/>
              </p:nvGrpSpPr>
              <p:grpSpPr bwMode="auto">
                <a:xfrm>
                  <a:off x="1391" y="3323"/>
                  <a:ext cx="432" cy="140"/>
                  <a:chOff x="2199" y="3091"/>
                  <a:chExt cx="432" cy="140"/>
                </a:xfrm>
              </p:grpSpPr>
              <p:sp>
                <p:nvSpPr>
                  <p:cNvPr id="20981" name="Freeform 28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82" name="Freeform 28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97" name="Group 285"/>
                <p:cNvGrpSpPr>
                  <a:grpSpLocks/>
                </p:cNvGrpSpPr>
                <p:nvPr/>
              </p:nvGrpSpPr>
              <p:grpSpPr bwMode="auto">
                <a:xfrm>
                  <a:off x="2287" y="3451"/>
                  <a:ext cx="104" cy="52"/>
                  <a:chOff x="2199" y="3091"/>
                  <a:chExt cx="432" cy="140"/>
                </a:xfrm>
              </p:grpSpPr>
              <p:sp>
                <p:nvSpPr>
                  <p:cNvPr id="20979" name="Freeform 28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80" name="Freeform 28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98" name="Group 288"/>
                <p:cNvGrpSpPr>
                  <a:grpSpLocks/>
                </p:cNvGrpSpPr>
                <p:nvPr/>
              </p:nvGrpSpPr>
              <p:grpSpPr bwMode="auto">
                <a:xfrm>
                  <a:off x="2143" y="3483"/>
                  <a:ext cx="104" cy="52"/>
                  <a:chOff x="2199" y="3091"/>
                  <a:chExt cx="432" cy="140"/>
                </a:xfrm>
              </p:grpSpPr>
              <p:sp>
                <p:nvSpPr>
                  <p:cNvPr id="20977" name="Freeform 28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78" name="Freeform 29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99" name="Group 291"/>
                <p:cNvGrpSpPr>
                  <a:grpSpLocks/>
                </p:cNvGrpSpPr>
                <p:nvPr/>
              </p:nvGrpSpPr>
              <p:grpSpPr bwMode="auto">
                <a:xfrm>
                  <a:off x="2039" y="3499"/>
                  <a:ext cx="104" cy="52"/>
                  <a:chOff x="2199" y="3091"/>
                  <a:chExt cx="432" cy="140"/>
                </a:xfrm>
              </p:grpSpPr>
              <p:sp>
                <p:nvSpPr>
                  <p:cNvPr id="20975" name="Freeform 29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76" name="Freeform 29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0" name="Group 294"/>
                <p:cNvGrpSpPr>
                  <a:grpSpLocks/>
                </p:cNvGrpSpPr>
                <p:nvPr/>
              </p:nvGrpSpPr>
              <p:grpSpPr bwMode="auto">
                <a:xfrm>
                  <a:off x="2039" y="3435"/>
                  <a:ext cx="104" cy="52"/>
                  <a:chOff x="2199" y="3091"/>
                  <a:chExt cx="432" cy="140"/>
                </a:xfrm>
              </p:grpSpPr>
              <p:sp>
                <p:nvSpPr>
                  <p:cNvPr id="20973" name="Freeform 29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74" name="Freeform 29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1" name="Group 297"/>
                <p:cNvGrpSpPr>
                  <a:grpSpLocks/>
                </p:cNvGrpSpPr>
                <p:nvPr/>
              </p:nvGrpSpPr>
              <p:grpSpPr bwMode="auto">
                <a:xfrm>
                  <a:off x="2087" y="3395"/>
                  <a:ext cx="104" cy="52"/>
                  <a:chOff x="2199" y="3091"/>
                  <a:chExt cx="432" cy="140"/>
                </a:xfrm>
              </p:grpSpPr>
              <p:sp>
                <p:nvSpPr>
                  <p:cNvPr id="20971" name="Freeform 29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72" name="Freeform 29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2" name="Group 300"/>
                <p:cNvGrpSpPr>
                  <a:grpSpLocks/>
                </p:cNvGrpSpPr>
                <p:nvPr/>
              </p:nvGrpSpPr>
              <p:grpSpPr bwMode="auto">
                <a:xfrm>
                  <a:off x="2127" y="3379"/>
                  <a:ext cx="104" cy="52"/>
                  <a:chOff x="2199" y="3091"/>
                  <a:chExt cx="432" cy="140"/>
                </a:xfrm>
              </p:grpSpPr>
              <p:sp>
                <p:nvSpPr>
                  <p:cNvPr id="20969" name="Freeform 30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70" name="Freeform 30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3" name="Group 303"/>
                <p:cNvGrpSpPr>
                  <a:grpSpLocks/>
                </p:cNvGrpSpPr>
                <p:nvPr/>
              </p:nvGrpSpPr>
              <p:grpSpPr bwMode="auto">
                <a:xfrm>
                  <a:off x="2175" y="3355"/>
                  <a:ext cx="104" cy="52"/>
                  <a:chOff x="2199" y="3091"/>
                  <a:chExt cx="432" cy="140"/>
                </a:xfrm>
              </p:grpSpPr>
              <p:sp>
                <p:nvSpPr>
                  <p:cNvPr id="20967" name="Freeform 30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68" name="Freeform 30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4" name="Group 306"/>
                <p:cNvGrpSpPr>
                  <a:grpSpLocks/>
                </p:cNvGrpSpPr>
                <p:nvPr/>
              </p:nvGrpSpPr>
              <p:grpSpPr bwMode="auto">
                <a:xfrm>
                  <a:off x="2303" y="3307"/>
                  <a:ext cx="104" cy="52"/>
                  <a:chOff x="2199" y="3091"/>
                  <a:chExt cx="432" cy="140"/>
                </a:xfrm>
              </p:grpSpPr>
              <p:sp>
                <p:nvSpPr>
                  <p:cNvPr id="20965" name="Freeform 30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66" name="Freeform 30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5" name="Group 309"/>
                <p:cNvGrpSpPr>
                  <a:grpSpLocks/>
                </p:cNvGrpSpPr>
                <p:nvPr/>
              </p:nvGrpSpPr>
              <p:grpSpPr bwMode="auto">
                <a:xfrm>
                  <a:off x="2871" y="2875"/>
                  <a:ext cx="104" cy="52"/>
                  <a:chOff x="2199" y="3091"/>
                  <a:chExt cx="432" cy="140"/>
                </a:xfrm>
              </p:grpSpPr>
              <p:sp>
                <p:nvSpPr>
                  <p:cNvPr id="20963" name="Freeform 31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64" name="Freeform 31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6" name="Group 312"/>
                <p:cNvGrpSpPr>
                  <a:grpSpLocks/>
                </p:cNvGrpSpPr>
                <p:nvPr/>
              </p:nvGrpSpPr>
              <p:grpSpPr bwMode="auto">
                <a:xfrm>
                  <a:off x="2871" y="2811"/>
                  <a:ext cx="104" cy="52"/>
                  <a:chOff x="2199" y="3091"/>
                  <a:chExt cx="432" cy="140"/>
                </a:xfrm>
              </p:grpSpPr>
              <p:sp>
                <p:nvSpPr>
                  <p:cNvPr id="20961" name="Freeform 31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62" name="Freeform 31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7" name="Group 315"/>
                <p:cNvGrpSpPr>
                  <a:grpSpLocks/>
                </p:cNvGrpSpPr>
                <p:nvPr/>
              </p:nvGrpSpPr>
              <p:grpSpPr bwMode="auto">
                <a:xfrm>
                  <a:off x="2919" y="2771"/>
                  <a:ext cx="104" cy="52"/>
                  <a:chOff x="2199" y="3091"/>
                  <a:chExt cx="432" cy="140"/>
                </a:xfrm>
              </p:grpSpPr>
              <p:sp>
                <p:nvSpPr>
                  <p:cNvPr id="20959" name="Freeform 31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60" name="Freeform 31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8" name="Group 318"/>
                <p:cNvGrpSpPr>
                  <a:grpSpLocks/>
                </p:cNvGrpSpPr>
                <p:nvPr/>
              </p:nvGrpSpPr>
              <p:grpSpPr bwMode="auto">
                <a:xfrm>
                  <a:off x="239" y="3075"/>
                  <a:ext cx="104" cy="52"/>
                  <a:chOff x="2199" y="3091"/>
                  <a:chExt cx="432" cy="140"/>
                </a:xfrm>
              </p:grpSpPr>
              <p:sp>
                <p:nvSpPr>
                  <p:cNvPr id="20957" name="Freeform 31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58" name="Freeform 32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09" name="Group 321"/>
                <p:cNvGrpSpPr>
                  <a:grpSpLocks/>
                </p:cNvGrpSpPr>
                <p:nvPr/>
              </p:nvGrpSpPr>
              <p:grpSpPr bwMode="auto">
                <a:xfrm>
                  <a:off x="95" y="3107"/>
                  <a:ext cx="104" cy="52"/>
                  <a:chOff x="2199" y="3091"/>
                  <a:chExt cx="432" cy="140"/>
                </a:xfrm>
              </p:grpSpPr>
              <p:sp>
                <p:nvSpPr>
                  <p:cNvPr id="20955" name="Freeform 32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56" name="Freeform 32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0" name="Group 324"/>
                <p:cNvGrpSpPr>
                  <a:grpSpLocks/>
                </p:cNvGrpSpPr>
                <p:nvPr/>
              </p:nvGrpSpPr>
              <p:grpSpPr bwMode="auto">
                <a:xfrm>
                  <a:off x="-9" y="3123"/>
                  <a:ext cx="104" cy="52"/>
                  <a:chOff x="2199" y="3091"/>
                  <a:chExt cx="432" cy="140"/>
                </a:xfrm>
              </p:grpSpPr>
              <p:sp>
                <p:nvSpPr>
                  <p:cNvPr id="20953" name="Freeform 32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54" name="Freeform 32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1" name="Group 327"/>
                <p:cNvGrpSpPr>
                  <a:grpSpLocks/>
                </p:cNvGrpSpPr>
                <p:nvPr/>
              </p:nvGrpSpPr>
              <p:grpSpPr bwMode="auto">
                <a:xfrm>
                  <a:off x="-9" y="3059"/>
                  <a:ext cx="104" cy="52"/>
                  <a:chOff x="2199" y="3091"/>
                  <a:chExt cx="432" cy="140"/>
                </a:xfrm>
              </p:grpSpPr>
              <p:sp>
                <p:nvSpPr>
                  <p:cNvPr id="20951" name="Freeform 32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52" name="Freeform 32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2" name="Group 330"/>
                <p:cNvGrpSpPr>
                  <a:grpSpLocks/>
                </p:cNvGrpSpPr>
                <p:nvPr/>
              </p:nvGrpSpPr>
              <p:grpSpPr bwMode="auto">
                <a:xfrm>
                  <a:off x="39" y="3019"/>
                  <a:ext cx="104" cy="52"/>
                  <a:chOff x="2199" y="3091"/>
                  <a:chExt cx="432" cy="140"/>
                </a:xfrm>
              </p:grpSpPr>
              <p:sp>
                <p:nvSpPr>
                  <p:cNvPr id="20949" name="Freeform 33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50" name="Freeform 33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3" name="Group 333"/>
                <p:cNvGrpSpPr>
                  <a:grpSpLocks/>
                </p:cNvGrpSpPr>
                <p:nvPr/>
              </p:nvGrpSpPr>
              <p:grpSpPr bwMode="auto">
                <a:xfrm>
                  <a:off x="79" y="3003"/>
                  <a:ext cx="104" cy="52"/>
                  <a:chOff x="2199" y="3091"/>
                  <a:chExt cx="432" cy="140"/>
                </a:xfrm>
              </p:grpSpPr>
              <p:sp>
                <p:nvSpPr>
                  <p:cNvPr id="20947" name="Freeform 33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48" name="Freeform 33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4" name="Group 336"/>
                <p:cNvGrpSpPr>
                  <a:grpSpLocks/>
                </p:cNvGrpSpPr>
                <p:nvPr/>
              </p:nvGrpSpPr>
              <p:grpSpPr bwMode="auto">
                <a:xfrm>
                  <a:off x="127" y="2979"/>
                  <a:ext cx="104" cy="52"/>
                  <a:chOff x="2199" y="3091"/>
                  <a:chExt cx="432" cy="140"/>
                </a:xfrm>
              </p:grpSpPr>
              <p:sp>
                <p:nvSpPr>
                  <p:cNvPr id="20945" name="Freeform 33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46" name="Freeform 33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5" name="Group 339"/>
                <p:cNvGrpSpPr>
                  <a:grpSpLocks/>
                </p:cNvGrpSpPr>
                <p:nvPr/>
              </p:nvGrpSpPr>
              <p:grpSpPr bwMode="auto">
                <a:xfrm>
                  <a:off x="255" y="2931"/>
                  <a:ext cx="104" cy="52"/>
                  <a:chOff x="2199" y="3091"/>
                  <a:chExt cx="432" cy="140"/>
                </a:xfrm>
              </p:grpSpPr>
              <p:sp>
                <p:nvSpPr>
                  <p:cNvPr id="20943" name="Freeform 34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44" name="Freeform 34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6" name="Group 342"/>
                <p:cNvGrpSpPr>
                  <a:grpSpLocks/>
                </p:cNvGrpSpPr>
                <p:nvPr/>
              </p:nvGrpSpPr>
              <p:grpSpPr bwMode="auto">
                <a:xfrm>
                  <a:off x="847" y="3067"/>
                  <a:ext cx="104" cy="52"/>
                  <a:chOff x="2199" y="3091"/>
                  <a:chExt cx="432" cy="140"/>
                </a:xfrm>
              </p:grpSpPr>
              <p:sp>
                <p:nvSpPr>
                  <p:cNvPr id="20941" name="Freeform 3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42" name="Freeform 3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7" name="Group 345"/>
                <p:cNvGrpSpPr>
                  <a:grpSpLocks/>
                </p:cNvGrpSpPr>
                <p:nvPr/>
              </p:nvGrpSpPr>
              <p:grpSpPr bwMode="auto">
                <a:xfrm>
                  <a:off x="703" y="3099"/>
                  <a:ext cx="104" cy="52"/>
                  <a:chOff x="2199" y="3091"/>
                  <a:chExt cx="432" cy="140"/>
                </a:xfrm>
              </p:grpSpPr>
              <p:sp>
                <p:nvSpPr>
                  <p:cNvPr id="20939" name="Freeform 3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40" name="Freeform 3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8" name="Group 348"/>
                <p:cNvGrpSpPr>
                  <a:grpSpLocks/>
                </p:cNvGrpSpPr>
                <p:nvPr/>
              </p:nvGrpSpPr>
              <p:grpSpPr bwMode="auto">
                <a:xfrm>
                  <a:off x="599" y="3115"/>
                  <a:ext cx="104" cy="52"/>
                  <a:chOff x="2199" y="3091"/>
                  <a:chExt cx="432" cy="140"/>
                </a:xfrm>
              </p:grpSpPr>
              <p:sp>
                <p:nvSpPr>
                  <p:cNvPr id="20937" name="Freeform 3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38" name="Freeform 3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19" name="Group 351"/>
                <p:cNvGrpSpPr>
                  <a:grpSpLocks/>
                </p:cNvGrpSpPr>
                <p:nvPr/>
              </p:nvGrpSpPr>
              <p:grpSpPr bwMode="auto">
                <a:xfrm>
                  <a:off x="599" y="3051"/>
                  <a:ext cx="104" cy="52"/>
                  <a:chOff x="2199" y="3091"/>
                  <a:chExt cx="432" cy="140"/>
                </a:xfrm>
              </p:grpSpPr>
              <p:sp>
                <p:nvSpPr>
                  <p:cNvPr id="20935" name="Freeform 3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36" name="Freeform 3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20" name="Group 354"/>
                <p:cNvGrpSpPr>
                  <a:grpSpLocks/>
                </p:cNvGrpSpPr>
                <p:nvPr/>
              </p:nvGrpSpPr>
              <p:grpSpPr bwMode="auto">
                <a:xfrm>
                  <a:off x="647" y="3011"/>
                  <a:ext cx="104" cy="52"/>
                  <a:chOff x="2199" y="3091"/>
                  <a:chExt cx="432" cy="140"/>
                </a:xfrm>
              </p:grpSpPr>
              <p:sp>
                <p:nvSpPr>
                  <p:cNvPr id="20933" name="Freeform 3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34" name="Freeform 3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21" name="Group 357"/>
                <p:cNvGrpSpPr>
                  <a:grpSpLocks/>
                </p:cNvGrpSpPr>
                <p:nvPr/>
              </p:nvGrpSpPr>
              <p:grpSpPr bwMode="auto">
                <a:xfrm>
                  <a:off x="687" y="2995"/>
                  <a:ext cx="104" cy="52"/>
                  <a:chOff x="2199" y="3091"/>
                  <a:chExt cx="432" cy="140"/>
                </a:xfrm>
              </p:grpSpPr>
              <p:sp>
                <p:nvSpPr>
                  <p:cNvPr id="20931" name="Freeform 3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32" name="Freeform 3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22" name="Group 360"/>
                <p:cNvGrpSpPr>
                  <a:grpSpLocks/>
                </p:cNvGrpSpPr>
                <p:nvPr/>
              </p:nvGrpSpPr>
              <p:grpSpPr bwMode="auto">
                <a:xfrm>
                  <a:off x="735" y="2971"/>
                  <a:ext cx="104" cy="52"/>
                  <a:chOff x="2199" y="3091"/>
                  <a:chExt cx="432" cy="140"/>
                </a:xfrm>
              </p:grpSpPr>
              <p:sp>
                <p:nvSpPr>
                  <p:cNvPr id="20929" name="Freeform 3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30" name="Freeform 3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23" name="Group 363"/>
                <p:cNvGrpSpPr>
                  <a:grpSpLocks/>
                </p:cNvGrpSpPr>
                <p:nvPr/>
              </p:nvGrpSpPr>
              <p:grpSpPr bwMode="auto">
                <a:xfrm>
                  <a:off x="863" y="2923"/>
                  <a:ext cx="104" cy="52"/>
                  <a:chOff x="2199" y="3091"/>
                  <a:chExt cx="432" cy="140"/>
                </a:xfrm>
              </p:grpSpPr>
              <p:sp>
                <p:nvSpPr>
                  <p:cNvPr id="20927" name="Freeform 3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28" name="Freeform 3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924" name="Group 366"/>
                <p:cNvGrpSpPr>
                  <a:grpSpLocks/>
                </p:cNvGrpSpPr>
                <p:nvPr/>
              </p:nvGrpSpPr>
              <p:grpSpPr bwMode="auto">
                <a:xfrm>
                  <a:off x="807" y="2947"/>
                  <a:ext cx="432" cy="140"/>
                  <a:chOff x="2199" y="3091"/>
                  <a:chExt cx="432" cy="140"/>
                </a:xfrm>
              </p:grpSpPr>
              <p:sp>
                <p:nvSpPr>
                  <p:cNvPr id="20925" name="Freeform 3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26" name="Freeform 3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497" name="Group 369"/>
              <p:cNvGrpSpPr>
                <a:grpSpLocks/>
              </p:cNvGrpSpPr>
              <p:nvPr/>
            </p:nvGrpSpPr>
            <p:grpSpPr bwMode="auto">
              <a:xfrm>
                <a:off x="2327" y="2763"/>
                <a:ext cx="3305" cy="1080"/>
                <a:chOff x="2327" y="2448"/>
                <a:chExt cx="3305" cy="1080"/>
              </a:xfrm>
            </p:grpSpPr>
            <p:grpSp>
              <p:nvGrpSpPr>
                <p:cNvPr id="20498" name="Group 370"/>
                <p:cNvGrpSpPr>
                  <a:grpSpLocks/>
                </p:cNvGrpSpPr>
                <p:nvPr/>
              </p:nvGrpSpPr>
              <p:grpSpPr bwMode="auto">
                <a:xfrm>
                  <a:off x="2327" y="3232"/>
                  <a:ext cx="1021" cy="296"/>
                  <a:chOff x="3353" y="4024"/>
                  <a:chExt cx="1021" cy="296"/>
                </a:xfrm>
              </p:grpSpPr>
              <p:grpSp>
                <p:nvGrpSpPr>
                  <p:cNvPr id="20805" name="Group 371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0827" name="Group 372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838" name="Group 3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45" name="Freeform 3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46" name="Freeform 3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839" name="Group 376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43" name="Freeform 3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44" name="Freeform 3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840" name="Group 379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41" name="Freeform 3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42" name="Freeform 38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0828" name="Group 382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829" name="Group 3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36" name="Freeform 38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37" name="Freeform 38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830" name="Group 386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34" name="Freeform 38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35" name="Freeform 38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831" name="Group 389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32" name="Freeform 39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33" name="Freeform 39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0806" name="Group 392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0807" name="Group 393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818" name="Group 39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25" name="Freeform 39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26" name="Freeform 39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819" name="Group 397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23" name="Freeform 39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24" name="Freeform 39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820" name="Group 400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21" name="Freeform 4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22" name="Freeform 4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0808" name="Group 403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809" name="Group 40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16" name="Freeform 4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17" name="Freeform 40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810" name="Group 407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14" name="Freeform 40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15" name="Freeform 40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811" name="Group 410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812" name="Freeform 41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813" name="Freeform 4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0499" name="Group 413"/>
                <p:cNvGrpSpPr>
                  <a:grpSpLocks/>
                </p:cNvGrpSpPr>
                <p:nvPr/>
              </p:nvGrpSpPr>
              <p:grpSpPr bwMode="auto">
                <a:xfrm>
                  <a:off x="3558" y="3091"/>
                  <a:ext cx="430" cy="140"/>
                  <a:chOff x="2199" y="3091"/>
                  <a:chExt cx="432" cy="140"/>
                </a:xfrm>
              </p:grpSpPr>
              <p:sp>
                <p:nvSpPr>
                  <p:cNvPr id="20803" name="Freeform 41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04" name="Freeform 41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0" name="Group 416"/>
                <p:cNvGrpSpPr>
                  <a:grpSpLocks/>
                </p:cNvGrpSpPr>
                <p:nvPr/>
              </p:nvGrpSpPr>
              <p:grpSpPr bwMode="auto">
                <a:xfrm>
                  <a:off x="2991" y="2923"/>
                  <a:ext cx="104" cy="52"/>
                  <a:chOff x="2199" y="3091"/>
                  <a:chExt cx="432" cy="140"/>
                </a:xfrm>
              </p:grpSpPr>
              <p:sp>
                <p:nvSpPr>
                  <p:cNvPr id="20801" name="Freeform 41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02" name="Freeform 41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1" name="Group 419"/>
                <p:cNvGrpSpPr>
                  <a:grpSpLocks/>
                </p:cNvGrpSpPr>
                <p:nvPr/>
              </p:nvGrpSpPr>
              <p:grpSpPr bwMode="auto">
                <a:xfrm>
                  <a:off x="3964" y="2787"/>
                  <a:ext cx="104" cy="52"/>
                  <a:chOff x="2199" y="3091"/>
                  <a:chExt cx="432" cy="140"/>
                </a:xfrm>
              </p:grpSpPr>
              <p:sp>
                <p:nvSpPr>
                  <p:cNvPr id="20799" name="Freeform 42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00" name="Freeform 42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2" name="Group 422"/>
                <p:cNvGrpSpPr>
                  <a:grpSpLocks/>
                </p:cNvGrpSpPr>
                <p:nvPr/>
              </p:nvGrpSpPr>
              <p:grpSpPr bwMode="auto">
                <a:xfrm>
                  <a:off x="4595" y="2907"/>
                  <a:ext cx="103" cy="52"/>
                  <a:chOff x="2199" y="3091"/>
                  <a:chExt cx="432" cy="140"/>
                </a:xfrm>
              </p:grpSpPr>
              <p:sp>
                <p:nvSpPr>
                  <p:cNvPr id="20797" name="Freeform 42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8" name="Freeform 42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3" name="Group 425"/>
                <p:cNvGrpSpPr>
                  <a:grpSpLocks/>
                </p:cNvGrpSpPr>
                <p:nvPr/>
              </p:nvGrpSpPr>
              <p:grpSpPr bwMode="auto">
                <a:xfrm>
                  <a:off x="5297" y="2619"/>
                  <a:ext cx="104" cy="52"/>
                  <a:chOff x="2199" y="3091"/>
                  <a:chExt cx="432" cy="140"/>
                </a:xfrm>
              </p:grpSpPr>
              <p:sp>
                <p:nvSpPr>
                  <p:cNvPr id="20795" name="Freeform 42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6" name="Freeform 42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4" name="Group 428"/>
                <p:cNvGrpSpPr>
                  <a:grpSpLocks/>
                </p:cNvGrpSpPr>
                <p:nvPr/>
              </p:nvGrpSpPr>
              <p:grpSpPr bwMode="auto">
                <a:xfrm>
                  <a:off x="5153" y="2651"/>
                  <a:ext cx="104" cy="52"/>
                  <a:chOff x="2199" y="3091"/>
                  <a:chExt cx="432" cy="140"/>
                </a:xfrm>
              </p:grpSpPr>
              <p:sp>
                <p:nvSpPr>
                  <p:cNvPr id="20793" name="Freeform 42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4" name="Freeform 43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5" name="Group 431"/>
                <p:cNvGrpSpPr>
                  <a:grpSpLocks/>
                </p:cNvGrpSpPr>
                <p:nvPr/>
              </p:nvGrpSpPr>
              <p:grpSpPr bwMode="auto">
                <a:xfrm>
                  <a:off x="5049" y="2667"/>
                  <a:ext cx="104" cy="52"/>
                  <a:chOff x="2199" y="3091"/>
                  <a:chExt cx="432" cy="140"/>
                </a:xfrm>
              </p:grpSpPr>
              <p:sp>
                <p:nvSpPr>
                  <p:cNvPr id="20791" name="Freeform 43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2" name="Freeform 43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6" name="Group 434"/>
                <p:cNvGrpSpPr>
                  <a:grpSpLocks/>
                </p:cNvGrpSpPr>
                <p:nvPr/>
              </p:nvGrpSpPr>
              <p:grpSpPr bwMode="auto">
                <a:xfrm>
                  <a:off x="5049" y="2603"/>
                  <a:ext cx="104" cy="52"/>
                  <a:chOff x="2199" y="3091"/>
                  <a:chExt cx="432" cy="140"/>
                </a:xfrm>
              </p:grpSpPr>
              <p:sp>
                <p:nvSpPr>
                  <p:cNvPr id="20789" name="Freeform 43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0" name="Freeform 43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7" name="Group 437"/>
                <p:cNvGrpSpPr>
                  <a:grpSpLocks/>
                </p:cNvGrpSpPr>
                <p:nvPr/>
              </p:nvGrpSpPr>
              <p:grpSpPr bwMode="auto">
                <a:xfrm>
                  <a:off x="5097" y="2563"/>
                  <a:ext cx="104" cy="52"/>
                  <a:chOff x="2199" y="3091"/>
                  <a:chExt cx="432" cy="140"/>
                </a:xfrm>
              </p:grpSpPr>
              <p:sp>
                <p:nvSpPr>
                  <p:cNvPr id="20787" name="Freeform 43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8" name="Freeform 43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8" name="Group 440"/>
                <p:cNvGrpSpPr>
                  <a:grpSpLocks/>
                </p:cNvGrpSpPr>
                <p:nvPr/>
              </p:nvGrpSpPr>
              <p:grpSpPr bwMode="auto">
                <a:xfrm>
                  <a:off x="5137" y="2547"/>
                  <a:ext cx="104" cy="52"/>
                  <a:chOff x="2199" y="3091"/>
                  <a:chExt cx="432" cy="140"/>
                </a:xfrm>
              </p:grpSpPr>
              <p:sp>
                <p:nvSpPr>
                  <p:cNvPr id="20785" name="Freeform 44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6" name="Freeform 44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9" name="Group 443"/>
                <p:cNvGrpSpPr>
                  <a:grpSpLocks/>
                </p:cNvGrpSpPr>
                <p:nvPr/>
              </p:nvGrpSpPr>
              <p:grpSpPr bwMode="auto">
                <a:xfrm>
                  <a:off x="5185" y="2523"/>
                  <a:ext cx="104" cy="52"/>
                  <a:chOff x="2199" y="3091"/>
                  <a:chExt cx="432" cy="140"/>
                </a:xfrm>
              </p:grpSpPr>
              <p:sp>
                <p:nvSpPr>
                  <p:cNvPr id="20783" name="Freeform 44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4" name="Freeform 44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0" name="Group 446"/>
                <p:cNvGrpSpPr>
                  <a:grpSpLocks/>
                </p:cNvGrpSpPr>
                <p:nvPr/>
              </p:nvGrpSpPr>
              <p:grpSpPr bwMode="auto">
                <a:xfrm>
                  <a:off x="5313" y="2475"/>
                  <a:ext cx="103" cy="52"/>
                  <a:chOff x="2199" y="3091"/>
                  <a:chExt cx="432" cy="140"/>
                </a:xfrm>
              </p:grpSpPr>
              <p:sp>
                <p:nvSpPr>
                  <p:cNvPr id="20781" name="Freeform 44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2" name="Freeform 44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1" name="Group 449"/>
                <p:cNvGrpSpPr>
                  <a:grpSpLocks/>
                </p:cNvGrpSpPr>
                <p:nvPr/>
              </p:nvGrpSpPr>
              <p:grpSpPr bwMode="auto">
                <a:xfrm>
                  <a:off x="4682" y="2563"/>
                  <a:ext cx="104" cy="52"/>
                  <a:chOff x="2199" y="3091"/>
                  <a:chExt cx="432" cy="140"/>
                </a:xfrm>
              </p:grpSpPr>
              <p:sp>
                <p:nvSpPr>
                  <p:cNvPr id="20779" name="Freeform 45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0" name="Freeform 45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2" name="Group 452"/>
                <p:cNvGrpSpPr>
                  <a:grpSpLocks/>
                </p:cNvGrpSpPr>
                <p:nvPr/>
              </p:nvGrpSpPr>
              <p:grpSpPr bwMode="auto">
                <a:xfrm>
                  <a:off x="5512" y="2475"/>
                  <a:ext cx="104" cy="52"/>
                  <a:chOff x="2199" y="3091"/>
                  <a:chExt cx="432" cy="140"/>
                </a:xfrm>
              </p:grpSpPr>
              <p:sp>
                <p:nvSpPr>
                  <p:cNvPr id="20777" name="Freeform 45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8" name="Freeform 45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3" name="Group 455"/>
                <p:cNvGrpSpPr>
                  <a:grpSpLocks/>
                </p:cNvGrpSpPr>
                <p:nvPr/>
              </p:nvGrpSpPr>
              <p:grpSpPr bwMode="auto">
                <a:xfrm>
                  <a:off x="5177" y="2955"/>
                  <a:ext cx="104" cy="52"/>
                  <a:chOff x="2199" y="3091"/>
                  <a:chExt cx="432" cy="140"/>
                </a:xfrm>
              </p:grpSpPr>
              <p:sp>
                <p:nvSpPr>
                  <p:cNvPr id="20775" name="Freeform 45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6" name="Freeform 45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4" name="Group 458"/>
                <p:cNvGrpSpPr>
                  <a:grpSpLocks/>
                </p:cNvGrpSpPr>
                <p:nvPr/>
              </p:nvGrpSpPr>
              <p:grpSpPr bwMode="auto">
                <a:xfrm>
                  <a:off x="5377" y="2955"/>
                  <a:ext cx="103" cy="52"/>
                  <a:chOff x="2199" y="3091"/>
                  <a:chExt cx="432" cy="140"/>
                </a:xfrm>
              </p:grpSpPr>
              <p:sp>
                <p:nvSpPr>
                  <p:cNvPr id="20773" name="Freeform 45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4" name="Freeform 46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5" name="Group 461"/>
                <p:cNvGrpSpPr>
                  <a:grpSpLocks/>
                </p:cNvGrpSpPr>
                <p:nvPr/>
              </p:nvGrpSpPr>
              <p:grpSpPr bwMode="auto">
                <a:xfrm>
                  <a:off x="3661" y="2683"/>
                  <a:ext cx="104" cy="52"/>
                  <a:chOff x="2199" y="3091"/>
                  <a:chExt cx="432" cy="140"/>
                </a:xfrm>
              </p:grpSpPr>
              <p:sp>
                <p:nvSpPr>
                  <p:cNvPr id="20771" name="Freeform 46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2" name="Freeform 46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6" name="Group 464"/>
                <p:cNvGrpSpPr>
                  <a:grpSpLocks/>
                </p:cNvGrpSpPr>
                <p:nvPr/>
              </p:nvGrpSpPr>
              <p:grpSpPr bwMode="auto">
                <a:xfrm>
                  <a:off x="3518" y="2715"/>
                  <a:ext cx="103" cy="52"/>
                  <a:chOff x="2199" y="3091"/>
                  <a:chExt cx="432" cy="140"/>
                </a:xfrm>
              </p:grpSpPr>
              <p:sp>
                <p:nvSpPr>
                  <p:cNvPr id="20769" name="Freeform 46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0" name="Freeform 46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7" name="Group 467"/>
                <p:cNvGrpSpPr>
                  <a:grpSpLocks/>
                </p:cNvGrpSpPr>
                <p:nvPr/>
              </p:nvGrpSpPr>
              <p:grpSpPr bwMode="auto">
                <a:xfrm>
                  <a:off x="3414" y="2731"/>
                  <a:ext cx="104" cy="52"/>
                  <a:chOff x="2199" y="3091"/>
                  <a:chExt cx="432" cy="140"/>
                </a:xfrm>
              </p:grpSpPr>
              <p:sp>
                <p:nvSpPr>
                  <p:cNvPr id="20767" name="Freeform 46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68" name="Freeform 46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8" name="Group 470"/>
                <p:cNvGrpSpPr>
                  <a:grpSpLocks/>
                </p:cNvGrpSpPr>
                <p:nvPr/>
              </p:nvGrpSpPr>
              <p:grpSpPr bwMode="auto">
                <a:xfrm>
                  <a:off x="3414" y="2667"/>
                  <a:ext cx="104" cy="52"/>
                  <a:chOff x="2199" y="3091"/>
                  <a:chExt cx="432" cy="140"/>
                </a:xfrm>
              </p:grpSpPr>
              <p:sp>
                <p:nvSpPr>
                  <p:cNvPr id="20765" name="Freeform 47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66" name="Freeform 47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9" name="Group 473"/>
                <p:cNvGrpSpPr>
                  <a:grpSpLocks/>
                </p:cNvGrpSpPr>
                <p:nvPr/>
              </p:nvGrpSpPr>
              <p:grpSpPr bwMode="auto">
                <a:xfrm>
                  <a:off x="3462" y="2627"/>
                  <a:ext cx="104" cy="52"/>
                  <a:chOff x="2199" y="3091"/>
                  <a:chExt cx="432" cy="140"/>
                </a:xfrm>
              </p:grpSpPr>
              <p:sp>
                <p:nvSpPr>
                  <p:cNvPr id="20763" name="Freeform 47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64" name="Freeform 47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0" name="Group 476"/>
                <p:cNvGrpSpPr>
                  <a:grpSpLocks/>
                </p:cNvGrpSpPr>
                <p:nvPr/>
              </p:nvGrpSpPr>
              <p:grpSpPr bwMode="auto">
                <a:xfrm>
                  <a:off x="3502" y="2611"/>
                  <a:ext cx="103" cy="52"/>
                  <a:chOff x="2199" y="3091"/>
                  <a:chExt cx="432" cy="140"/>
                </a:xfrm>
              </p:grpSpPr>
              <p:sp>
                <p:nvSpPr>
                  <p:cNvPr id="20761" name="Freeform 47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62" name="Freeform 47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1" name="Group 479"/>
                <p:cNvGrpSpPr>
                  <a:grpSpLocks/>
                </p:cNvGrpSpPr>
                <p:nvPr/>
              </p:nvGrpSpPr>
              <p:grpSpPr bwMode="auto">
                <a:xfrm>
                  <a:off x="3550" y="2587"/>
                  <a:ext cx="103" cy="52"/>
                  <a:chOff x="2199" y="3091"/>
                  <a:chExt cx="432" cy="140"/>
                </a:xfrm>
              </p:grpSpPr>
              <p:sp>
                <p:nvSpPr>
                  <p:cNvPr id="20759" name="Freeform 48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60" name="Freeform 48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2" name="Group 482"/>
                <p:cNvGrpSpPr>
                  <a:grpSpLocks/>
                </p:cNvGrpSpPr>
                <p:nvPr/>
              </p:nvGrpSpPr>
              <p:grpSpPr bwMode="auto">
                <a:xfrm>
                  <a:off x="3677" y="2539"/>
                  <a:ext cx="104" cy="52"/>
                  <a:chOff x="2199" y="3091"/>
                  <a:chExt cx="432" cy="140"/>
                </a:xfrm>
              </p:grpSpPr>
              <p:sp>
                <p:nvSpPr>
                  <p:cNvPr id="20757" name="Freeform 48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8" name="Freeform 48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3" name="Group 485"/>
                <p:cNvGrpSpPr>
                  <a:grpSpLocks/>
                </p:cNvGrpSpPr>
                <p:nvPr/>
              </p:nvGrpSpPr>
              <p:grpSpPr bwMode="auto">
                <a:xfrm>
                  <a:off x="4363" y="3283"/>
                  <a:ext cx="104" cy="52"/>
                  <a:chOff x="2199" y="3091"/>
                  <a:chExt cx="432" cy="140"/>
                </a:xfrm>
              </p:grpSpPr>
              <p:sp>
                <p:nvSpPr>
                  <p:cNvPr id="20755" name="Freeform 48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6" name="Freeform 48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4" name="Group 488"/>
                <p:cNvGrpSpPr>
                  <a:grpSpLocks/>
                </p:cNvGrpSpPr>
                <p:nvPr/>
              </p:nvGrpSpPr>
              <p:grpSpPr bwMode="auto">
                <a:xfrm>
                  <a:off x="4220" y="3315"/>
                  <a:ext cx="103" cy="52"/>
                  <a:chOff x="2199" y="3091"/>
                  <a:chExt cx="432" cy="140"/>
                </a:xfrm>
              </p:grpSpPr>
              <p:sp>
                <p:nvSpPr>
                  <p:cNvPr id="20753" name="Freeform 48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4" name="Freeform 49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5" name="Group 491"/>
                <p:cNvGrpSpPr>
                  <a:grpSpLocks/>
                </p:cNvGrpSpPr>
                <p:nvPr/>
              </p:nvGrpSpPr>
              <p:grpSpPr bwMode="auto">
                <a:xfrm>
                  <a:off x="4116" y="3331"/>
                  <a:ext cx="104" cy="52"/>
                  <a:chOff x="2199" y="3091"/>
                  <a:chExt cx="432" cy="140"/>
                </a:xfrm>
              </p:grpSpPr>
              <p:sp>
                <p:nvSpPr>
                  <p:cNvPr id="20751" name="Freeform 49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2" name="Freeform 49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6" name="Group 494"/>
                <p:cNvGrpSpPr>
                  <a:grpSpLocks/>
                </p:cNvGrpSpPr>
                <p:nvPr/>
              </p:nvGrpSpPr>
              <p:grpSpPr bwMode="auto">
                <a:xfrm>
                  <a:off x="4116" y="3267"/>
                  <a:ext cx="104" cy="52"/>
                  <a:chOff x="2199" y="3091"/>
                  <a:chExt cx="432" cy="140"/>
                </a:xfrm>
              </p:grpSpPr>
              <p:sp>
                <p:nvSpPr>
                  <p:cNvPr id="20749" name="Freeform 49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0" name="Freeform 49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7" name="Group 497"/>
                <p:cNvGrpSpPr>
                  <a:grpSpLocks/>
                </p:cNvGrpSpPr>
                <p:nvPr/>
              </p:nvGrpSpPr>
              <p:grpSpPr bwMode="auto">
                <a:xfrm>
                  <a:off x="4164" y="3227"/>
                  <a:ext cx="104" cy="52"/>
                  <a:chOff x="2199" y="3091"/>
                  <a:chExt cx="432" cy="140"/>
                </a:xfrm>
              </p:grpSpPr>
              <p:sp>
                <p:nvSpPr>
                  <p:cNvPr id="20747" name="Freeform 49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8" name="Freeform 49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8" name="Group 500"/>
                <p:cNvGrpSpPr>
                  <a:grpSpLocks/>
                </p:cNvGrpSpPr>
                <p:nvPr/>
              </p:nvGrpSpPr>
              <p:grpSpPr bwMode="auto">
                <a:xfrm>
                  <a:off x="4204" y="3211"/>
                  <a:ext cx="104" cy="52"/>
                  <a:chOff x="2199" y="3091"/>
                  <a:chExt cx="432" cy="140"/>
                </a:xfrm>
              </p:grpSpPr>
              <p:sp>
                <p:nvSpPr>
                  <p:cNvPr id="20745" name="Freeform 50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6" name="Freeform 50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9" name="Group 503"/>
                <p:cNvGrpSpPr>
                  <a:grpSpLocks/>
                </p:cNvGrpSpPr>
                <p:nvPr/>
              </p:nvGrpSpPr>
              <p:grpSpPr bwMode="auto">
                <a:xfrm>
                  <a:off x="4252" y="3187"/>
                  <a:ext cx="103" cy="52"/>
                  <a:chOff x="2199" y="3091"/>
                  <a:chExt cx="432" cy="140"/>
                </a:xfrm>
              </p:grpSpPr>
              <p:sp>
                <p:nvSpPr>
                  <p:cNvPr id="20743" name="Freeform 50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4" name="Freeform 50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0" name="Group 506"/>
                <p:cNvGrpSpPr>
                  <a:grpSpLocks/>
                </p:cNvGrpSpPr>
                <p:nvPr/>
              </p:nvGrpSpPr>
              <p:grpSpPr bwMode="auto">
                <a:xfrm>
                  <a:off x="4379" y="3139"/>
                  <a:ext cx="104" cy="52"/>
                  <a:chOff x="2199" y="3091"/>
                  <a:chExt cx="432" cy="140"/>
                </a:xfrm>
              </p:grpSpPr>
              <p:sp>
                <p:nvSpPr>
                  <p:cNvPr id="20741" name="Freeform 50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2" name="Freeform 50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1" name="Group 509"/>
                <p:cNvGrpSpPr>
                  <a:grpSpLocks/>
                </p:cNvGrpSpPr>
                <p:nvPr/>
              </p:nvGrpSpPr>
              <p:grpSpPr bwMode="auto">
                <a:xfrm>
                  <a:off x="3510" y="3291"/>
                  <a:ext cx="103" cy="52"/>
                  <a:chOff x="2199" y="3091"/>
                  <a:chExt cx="432" cy="140"/>
                </a:xfrm>
              </p:grpSpPr>
              <p:sp>
                <p:nvSpPr>
                  <p:cNvPr id="20739" name="Freeform 51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0" name="Freeform 51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2" name="Group 512"/>
                <p:cNvGrpSpPr>
                  <a:grpSpLocks/>
                </p:cNvGrpSpPr>
                <p:nvPr/>
              </p:nvGrpSpPr>
              <p:grpSpPr bwMode="auto">
                <a:xfrm>
                  <a:off x="3366" y="3323"/>
                  <a:ext cx="104" cy="52"/>
                  <a:chOff x="2199" y="3091"/>
                  <a:chExt cx="432" cy="140"/>
                </a:xfrm>
              </p:grpSpPr>
              <p:sp>
                <p:nvSpPr>
                  <p:cNvPr id="20737" name="Freeform 51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8" name="Freeform 51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3" name="Group 515"/>
                <p:cNvGrpSpPr>
                  <a:grpSpLocks/>
                </p:cNvGrpSpPr>
                <p:nvPr/>
              </p:nvGrpSpPr>
              <p:grpSpPr bwMode="auto">
                <a:xfrm>
                  <a:off x="3262" y="3339"/>
                  <a:ext cx="104" cy="52"/>
                  <a:chOff x="2199" y="3091"/>
                  <a:chExt cx="432" cy="140"/>
                </a:xfrm>
              </p:grpSpPr>
              <p:sp>
                <p:nvSpPr>
                  <p:cNvPr id="20735" name="Freeform 51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6" name="Freeform 51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4" name="Group 518"/>
                <p:cNvGrpSpPr>
                  <a:grpSpLocks/>
                </p:cNvGrpSpPr>
                <p:nvPr/>
              </p:nvGrpSpPr>
              <p:grpSpPr bwMode="auto">
                <a:xfrm>
                  <a:off x="3262" y="3275"/>
                  <a:ext cx="104" cy="52"/>
                  <a:chOff x="2199" y="3091"/>
                  <a:chExt cx="432" cy="140"/>
                </a:xfrm>
              </p:grpSpPr>
              <p:sp>
                <p:nvSpPr>
                  <p:cNvPr id="20733" name="Freeform 51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4" name="Freeform 52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5" name="Group 521"/>
                <p:cNvGrpSpPr>
                  <a:grpSpLocks/>
                </p:cNvGrpSpPr>
                <p:nvPr/>
              </p:nvGrpSpPr>
              <p:grpSpPr bwMode="auto">
                <a:xfrm>
                  <a:off x="3310" y="3235"/>
                  <a:ext cx="104" cy="52"/>
                  <a:chOff x="2199" y="3091"/>
                  <a:chExt cx="432" cy="140"/>
                </a:xfrm>
              </p:grpSpPr>
              <p:sp>
                <p:nvSpPr>
                  <p:cNvPr id="20731" name="Freeform 52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2" name="Freeform 52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6" name="Group 524"/>
                <p:cNvGrpSpPr>
                  <a:grpSpLocks/>
                </p:cNvGrpSpPr>
                <p:nvPr/>
              </p:nvGrpSpPr>
              <p:grpSpPr bwMode="auto">
                <a:xfrm>
                  <a:off x="3350" y="3219"/>
                  <a:ext cx="104" cy="52"/>
                  <a:chOff x="2199" y="3091"/>
                  <a:chExt cx="432" cy="140"/>
                </a:xfrm>
              </p:grpSpPr>
              <p:sp>
                <p:nvSpPr>
                  <p:cNvPr id="20729" name="Freeform 52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0" name="Freeform 52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7" name="Group 527"/>
                <p:cNvGrpSpPr>
                  <a:grpSpLocks/>
                </p:cNvGrpSpPr>
                <p:nvPr/>
              </p:nvGrpSpPr>
              <p:grpSpPr bwMode="auto">
                <a:xfrm>
                  <a:off x="3398" y="3195"/>
                  <a:ext cx="104" cy="52"/>
                  <a:chOff x="2199" y="3091"/>
                  <a:chExt cx="432" cy="140"/>
                </a:xfrm>
              </p:grpSpPr>
              <p:sp>
                <p:nvSpPr>
                  <p:cNvPr id="20727" name="Freeform 52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28" name="Freeform 52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8" name="Group 530"/>
                <p:cNvGrpSpPr>
                  <a:grpSpLocks/>
                </p:cNvGrpSpPr>
                <p:nvPr/>
              </p:nvGrpSpPr>
              <p:grpSpPr bwMode="auto">
                <a:xfrm>
                  <a:off x="3526" y="3147"/>
                  <a:ext cx="103" cy="52"/>
                  <a:chOff x="2199" y="3091"/>
                  <a:chExt cx="432" cy="140"/>
                </a:xfrm>
              </p:grpSpPr>
              <p:sp>
                <p:nvSpPr>
                  <p:cNvPr id="20725" name="Freeform 53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26" name="Freeform 53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9" name="Group 533"/>
                <p:cNvGrpSpPr>
                  <a:grpSpLocks/>
                </p:cNvGrpSpPr>
                <p:nvPr/>
              </p:nvGrpSpPr>
              <p:grpSpPr bwMode="auto">
                <a:xfrm>
                  <a:off x="2688" y="2683"/>
                  <a:ext cx="431" cy="140"/>
                  <a:chOff x="2199" y="3091"/>
                  <a:chExt cx="432" cy="140"/>
                </a:xfrm>
              </p:grpSpPr>
              <p:sp>
                <p:nvSpPr>
                  <p:cNvPr id="20723" name="Freeform 53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24" name="Freeform 53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40" name="Group 536"/>
                <p:cNvGrpSpPr>
                  <a:grpSpLocks/>
                </p:cNvGrpSpPr>
                <p:nvPr/>
              </p:nvGrpSpPr>
              <p:grpSpPr bwMode="auto">
                <a:xfrm>
                  <a:off x="4252" y="2611"/>
                  <a:ext cx="103" cy="52"/>
                  <a:chOff x="2199" y="3091"/>
                  <a:chExt cx="432" cy="140"/>
                </a:xfrm>
              </p:grpSpPr>
              <p:sp>
                <p:nvSpPr>
                  <p:cNvPr id="20721" name="Freeform 53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22" name="Freeform 53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41" name="Group 539"/>
                <p:cNvGrpSpPr>
                  <a:grpSpLocks/>
                </p:cNvGrpSpPr>
                <p:nvPr/>
              </p:nvGrpSpPr>
              <p:grpSpPr bwMode="auto">
                <a:xfrm>
                  <a:off x="4036" y="3139"/>
                  <a:ext cx="104" cy="52"/>
                  <a:chOff x="2199" y="3091"/>
                  <a:chExt cx="432" cy="140"/>
                </a:xfrm>
              </p:grpSpPr>
              <p:sp>
                <p:nvSpPr>
                  <p:cNvPr id="20719" name="Freeform 54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20" name="Freeform 54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42" name="Group 542"/>
                <p:cNvGrpSpPr>
                  <a:grpSpLocks/>
                </p:cNvGrpSpPr>
                <p:nvPr/>
              </p:nvGrpSpPr>
              <p:grpSpPr bwMode="auto">
                <a:xfrm>
                  <a:off x="4523" y="3051"/>
                  <a:ext cx="104" cy="52"/>
                  <a:chOff x="2199" y="3091"/>
                  <a:chExt cx="432" cy="140"/>
                </a:xfrm>
              </p:grpSpPr>
              <p:sp>
                <p:nvSpPr>
                  <p:cNvPr id="20717" name="Freeform 5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18" name="Freeform 5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43" name="Group 545"/>
                <p:cNvGrpSpPr>
                  <a:grpSpLocks/>
                </p:cNvGrpSpPr>
                <p:nvPr/>
              </p:nvGrpSpPr>
              <p:grpSpPr bwMode="auto">
                <a:xfrm>
                  <a:off x="4938" y="3003"/>
                  <a:ext cx="104" cy="52"/>
                  <a:chOff x="2199" y="3091"/>
                  <a:chExt cx="432" cy="140"/>
                </a:xfrm>
              </p:grpSpPr>
              <p:sp>
                <p:nvSpPr>
                  <p:cNvPr id="20715" name="Freeform 5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16" name="Freeform 5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44" name="Group 548"/>
                <p:cNvGrpSpPr>
                  <a:grpSpLocks/>
                </p:cNvGrpSpPr>
                <p:nvPr/>
              </p:nvGrpSpPr>
              <p:grpSpPr bwMode="auto">
                <a:xfrm>
                  <a:off x="3406" y="2512"/>
                  <a:ext cx="1018" cy="296"/>
                  <a:chOff x="3353" y="4024"/>
                  <a:chExt cx="1021" cy="296"/>
                </a:xfrm>
              </p:grpSpPr>
              <p:grpSp>
                <p:nvGrpSpPr>
                  <p:cNvPr id="20673" name="Group 549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0695" name="Group 550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706" name="Group 5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713" name="Freeform 5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714" name="Freeform 5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707" name="Group 55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711" name="Freeform 5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712" name="Freeform 5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708" name="Group 55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709" name="Freeform 5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710" name="Freeform 5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0696" name="Group 560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697" name="Group 5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704" name="Freeform 5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705" name="Freeform 5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98" name="Group 56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702" name="Freeform 5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703" name="Freeform 5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99" name="Group 56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700" name="Freeform 5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701" name="Freeform 5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0674" name="Group 570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0675" name="Group 571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686" name="Group 5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93" name="Freeform 5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94" name="Freeform 5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87" name="Group 575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91" name="Freeform 5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92" name="Freeform 5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88" name="Group 578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89" name="Freeform 57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90" name="Freeform 5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0676" name="Group 581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677" name="Group 58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84" name="Freeform 58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85" name="Freeform 58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78" name="Group 585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82" name="Freeform 5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83" name="Freeform 58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79" name="Group 588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80" name="Freeform 58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81" name="Freeform 59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0545" name="Group 591"/>
                <p:cNvGrpSpPr>
                  <a:grpSpLocks/>
                </p:cNvGrpSpPr>
                <p:nvPr/>
              </p:nvGrpSpPr>
              <p:grpSpPr bwMode="auto">
                <a:xfrm>
                  <a:off x="2848" y="3211"/>
                  <a:ext cx="430" cy="140"/>
                  <a:chOff x="2199" y="3091"/>
                  <a:chExt cx="432" cy="140"/>
                </a:xfrm>
              </p:grpSpPr>
              <p:sp>
                <p:nvSpPr>
                  <p:cNvPr id="20671" name="Freeform 59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72" name="Freeform 59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46" name="Group 594"/>
                <p:cNvGrpSpPr>
                  <a:grpSpLocks/>
                </p:cNvGrpSpPr>
                <p:nvPr/>
              </p:nvGrpSpPr>
              <p:grpSpPr bwMode="auto">
                <a:xfrm>
                  <a:off x="5512" y="3059"/>
                  <a:ext cx="104" cy="52"/>
                  <a:chOff x="2199" y="3091"/>
                  <a:chExt cx="432" cy="140"/>
                </a:xfrm>
              </p:grpSpPr>
              <p:sp>
                <p:nvSpPr>
                  <p:cNvPr id="20669" name="Freeform 59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70" name="Freeform 59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47" name="Group 597"/>
                <p:cNvGrpSpPr>
                  <a:grpSpLocks/>
                </p:cNvGrpSpPr>
                <p:nvPr/>
              </p:nvGrpSpPr>
              <p:grpSpPr bwMode="auto">
                <a:xfrm>
                  <a:off x="5369" y="3091"/>
                  <a:ext cx="103" cy="52"/>
                  <a:chOff x="2199" y="3091"/>
                  <a:chExt cx="432" cy="140"/>
                </a:xfrm>
              </p:grpSpPr>
              <p:sp>
                <p:nvSpPr>
                  <p:cNvPr id="20667" name="Freeform 59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8" name="Freeform 59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48" name="Group 600"/>
                <p:cNvGrpSpPr>
                  <a:grpSpLocks/>
                </p:cNvGrpSpPr>
                <p:nvPr/>
              </p:nvGrpSpPr>
              <p:grpSpPr bwMode="auto">
                <a:xfrm>
                  <a:off x="5265" y="3107"/>
                  <a:ext cx="104" cy="52"/>
                  <a:chOff x="2199" y="3091"/>
                  <a:chExt cx="432" cy="140"/>
                </a:xfrm>
              </p:grpSpPr>
              <p:sp>
                <p:nvSpPr>
                  <p:cNvPr id="20665" name="Freeform 60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6" name="Freeform 60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49" name="Group 603"/>
                <p:cNvGrpSpPr>
                  <a:grpSpLocks/>
                </p:cNvGrpSpPr>
                <p:nvPr/>
              </p:nvGrpSpPr>
              <p:grpSpPr bwMode="auto">
                <a:xfrm>
                  <a:off x="5265" y="3043"/>
                  <a:ext cx="104" cy="52"/>
                  <a:chOff x="2199" y="3091"/>
                  <a:chExt cx="432" cy="140"/>
                </a:xfrm>
              </p:grpSpPr>
              <p:sp>
                <p:nvSpPr>
                  <p:cNvPr id="20663" name="Freeform 60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4" name="Freeform 60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0" name="Group 606"/>
                <p:cNvGrpSpPr>
                  <a:grpSpLocks/>
                </p:cNvGrpSpPr>
                <p:nvPr/>
              </p:nvGrpSpPr>
              <p:grpSpPr bwMode="auto">
                <a:xfrm>
                  <a:off x="5313" y="3003"/>
                  <a:ext cx="103" cy="52"/>
                  <a:chOff x="2199" y="3091"/>
                  <a:chExt cx="432" cy="140"/>
                </a:xfrm>
              </p:grpSpPr>
              <p:sp>
                <p:nvSpPr>
                  <p:cNvPr id="20661" name="Freeform 60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2" name="Freeform 60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1" name="Group 609"/>
                <p:cNvGrpSpPr>
                  <a:grpSpLocks/>
                </p:cNvGrpSpPr>
                <p:nvPr/>
              </p:nvGrpSpPr>
              <p:grpSpPr bwMode="auto">
                <a:xfrm>
                  <a:off x="5353" y="2987"/>
                  <a:ext cx="103" cy="52"/>
                  <a:chOff x="2199" y="3091"/>
                  <a:chExt cx="432" cy="140"/>
                </a:xfrm>
              </p:grpSpPr>
              <p:sp>
                <p:nvSpPr>
                  <p:cNvPr id="20659" name="Freeform 61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0" name="Freeform 61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2" name="Group 612"/>
                <p:cNvGrpSpPr>
                  <a:grpSpLocks/>
                </p:cNvGrpSpPr>
                <p:nvPr/>
              </p:nvGrpSpPr>
              <p:grpSpPr bwMode="auto">
                <a:xfrm>
                  <a:off x="5401" y="2963"/>
                  <a:ext cx="103" cy="52"/>
                  <a:chOff x="2199" y="3091"/>
                  <a:chExt cx="432" cy="140"/>
                </a:xfrm>
              </p:grpSpPr>
              <p:sp>
                <p:nvSpPr>
                  <p:cNvPr id="20657" name="Freeform 61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8" name="Freeform 61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3" name="Group 615"/>
                <p:cNvGrpSpPr>
                  <a:grpSpLocks/>
                </p:cNvGrpSpPr>
                <p:nvPr/>
              </p:nvGrpSpPr>
              <p:grpSpPr bwMode="auto">
                <a:xfrm>
                  <a:off x="5528" y="2915"/>
                  <a:ext cx="104" cy="52"/>
                  <a:chOff x="2199" y="3091"/>
                  <a:chExt cx="432" cy="140"/>
                </a:xfrm>
              </p:grpSpPr>
              <p:sp>
                <p:nvSpPr>
                  <p:cNvPr id="20655" name="Freeform 61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6" name="Freeform 61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4" name="Group 618"/>
                <p:cNvGrpSpPr>
                  <a:grpSpLocks/>
                </p:cNvGrpSpPr>
                <p:nvPr/>
              </p:nvGrpSpPr>
              <p:grpSpPr bwMode="auto">
                <a:xfrm>
                  <a:off x="3127" y="2827"/>
                  <a:ext cx="104" cy="52"/>
                  <a:chOff x="2199" y="3091"/>
                  <a:chExt cx="432" cy="140"/>
                </a:xfrm>
              </p:grpSpPr>
              <p:sp>
                <p:nvSpPr>
                  <p:cNvPr id="20653" name="Freeform 61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4" name="Freeform 62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5" name="Group 621"/>
                <p:cNvGrpSpPr>
                  <a:grpSpLocks/>
                </p:cNvGrpSpPr>
                <p:nvPr/>
              </p:nvGrpSpPr>
              <p:grpSpPr bwMode="auto">
                <a:xfrm>
                  <a:off x="2983" y="2859"/>
                  <a:ext cx="104" cy="52"/>
                  <a:chOff x="2199" y="3091"/>
                  <a:chExt cx="432" cy="140"/>
                </a:xfrm>
              </p:grpSpPr>
              <p:sp>
                <p:nvSpPr>
                  <p:cNvPr id="20651" name="Freeform 62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2" name="Freeform 62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6" name="Group 624"/>
                <p:cNvGrpSpPr>
                  <a:grpSpLocks/>
                </p:cNvGrpSpPr>
                <p:nvPr/>
              </p:nvGrpSpPr>
              <p:grpSpPr bwMode="auto">
                <a:xfrm>
                  <a:off x="2967" y="2755"/>
                  <a:ext cx="104" cy="52"/>
                  <a:chOff x="2199" y="3091"/>
                  <a:chExt cx="432" cy="140"/>
                </a:xfrm>
              </p:grpSpPr>
              <p:sp>
                <p:nvSpPr>
                  <p:cNvPr id="20649" name="Freeform 62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0" name="Freeform 62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7" name="Group 627"/>
                <p:cNvGrpSpPr>
                  <a:grpSpLocks/>
                </p:cNvGrpSpPr>
                <p:nvPr/>
              </p:nvGrpSpPr>
              <p:grpSpPr bwMode="auto">
                <a:xfrm>
                  <a:off x="3015" y="2731"/>
                  <a:ext cx="104" cy="52"/>
                  <a:chOff x="2199" y="3091"/>
                  <a:chExt cx="432" cy="140"/>
                </a:xfrm>
              </p:grpSpPr>
              <p:sp>
                <p:nvSpPr>
                  <p:cNvPr id="20647" name="Freeform 62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48" name="Freeform 62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8" name="Group 630"/>
                <p:cNvGrpSpPr>
                  <a:grpSpLocks/>
                </p:cNvGrpSpPr>
                <p:nvPr/>
              </p:nvGrpSpPr>
              <p:grpSpPr bwMode="auto">
                <a:xfrm>
                  <a:off x="3143" y="2683"/>
                  <a:ext cx="103" cy="52"/>
                  <a:chOff x="2199" y="3091"/>
                  <a:chExt cx="432" cy="140"/>
                </a:xfrm>
              </p:grpSpPr>
              <p:sp>
                <p:nvSpPr>
                  <p:cNvPr id="20645" name="Freeform 63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46" name="Freeform 63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59" name="Group 633"/>
                <p:cNvGrpSpPr>
                  <a:grpSpLocks/>
                </p:cNvGrpSpPr>
                <p:nvPr/>
              </p:nvGrpSpPr>
              <p:grpSpPr bwMode="auto">
                <a:xfrm>
                  <a:off x="4587" y="2448"/>
                  <a:ext cx="1018" cy="296"/>
                  <a:chOff x="3353" y="4024"/>
                  <a:chExt cx="1021" cy="296"/>
                </a:xfrm>
              </p:grpSpPr>
              <p:grpSp>
                <p:nvGrpSpPr>
                  <p:cNvPr id="20603" name="Group 634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0625" name="Group 635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636" name="Group 6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43" name="Freeform 6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44" name="Freeform 6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37" name="Group 639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41" name="Freeform 6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42" name="Freeform 6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38" name="Group 642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39" name="Freeform 64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40" name="Freeform 6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0626" name="Group 645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627" name="Group 6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34" name="Freeform 6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35" name="Freeform 64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28" name="Group 649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32" name="Freeform 6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33" name="Freeform 6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29" name="Group 652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30" name="Freeform 6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31" name="Freeform 6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0604" name="Group 655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0605" name="Group 656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616" name="Group 6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23" name="Freeform 6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24" name="Freeform 6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17" name="Group 66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21" name="Freeform 6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22" name="Freeform 6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18" name="Group 66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19" name="Freeform 6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20" name="Freeform 6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0606" name="Group 666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607" name="Group 6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14" name="Freeform 6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15" name="Freeform 6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08" name="Group 67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12" name="Freeform 6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13" name="Freeform 6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609" name="Group 67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10" name="Freeform 6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11" name="Freeform 6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0560" name="Group 676"/>
                <p:cNvGrpSpPr>
                  <a:grpSpLocks/>
                </p:cNvGrpSpPr>
                <p:nvPr/>
              </p:nvGrpSpPr>
              <p:grpSpPr bwMode="auto">
                <a:xfrm>
                  <a:off x="4060" y="2976"/>
                  <a:ext cx="1018" cy="296"/>
                  <a:chOff x="3353" y="4024"/>
                  <a:chExt cx="1021" cy="296"/>
                </a:xfrm>
              </p:grpSpPr>
              <p:grpSp>
                <p:nvGrpSpPr>
                  <p:cNvPr id="20561" name="Group 677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0583" name="Group 678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594" name="Group 67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601" name="Freeform 6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02" name="Freeform 68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595" name="Group 682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99" name="Freeform 68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600" name="Freeform 68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596" name="Group 685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97" name="Freeform 6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98" name="Freeform 68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0584" name="Group 688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585" name="Group 6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92" name="Freeform 69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93" name="Freeform 69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586" name="Group 692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90" name="Freeform 69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91" name="Freeform 6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587" name="Group 695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88" name="Freeform 69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89" name="Freeform 69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0562" name="Group 698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0563" name="Group 699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574" name="Group 70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81" name="Freeform 7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82" name="Freeform 7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575" name="Group 70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79" name="Freeform 7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80" name="Freeform 7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576" name="Group 70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77" name="Freeform 7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78" name="Freeform 70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0564" name="Group 709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0565" name="Group 7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72" name="Freeform 71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73" name="Freeform 7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566" name="Group 71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70" name="Freeform 7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71" name="Freeform 7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0567" name="Group 71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0568" name="Freeform 7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0569" name="Freeform 7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065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6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065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6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65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65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6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6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06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65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06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06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6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6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6.2963E-6 L -0.67934 6.2963E-6 " pathEditMode="relative" ptsTypes="AA">
                                      <p:cBhvr>
                                        <p:cTn id="98" dur="2000" fill="hold"/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71371 0.00648 " pathEditMode="relative" ptsTypes="AA">
                                      <p:cBhvr>
                                        <p:cTn id="107" dur="2000" fill="hold"/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06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06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build="p" animBg="1"/>
      <p:bldP spid="106500" grpId="1" build="p" animBg="1"/>
      <p:bldP spid="106533" grpId="0" animBg="1"/>
      <p:bldP spid="106533" grpId="1" animBg="1"/>
      <p:bldP spid="106534" grpId="0" animBg="1"/>
      <p:bldP spid="106534" grpId="1" animBg="1"/>
      <p:bldP spid="106543" grpId="0" animBg="1"/>
      <p:bldP spid="106543" grpId="1" animBg="1"/>
      <p:bldP spid="106544" grpId="0" build="p" animBg="1"/>
      <p:bldP spid="106544" grpId="1" build="p" animBg="1"/>
      <p:bldP spid="106545" grpId="0" animBg="1"/>
      <p:bldP spid="1065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971550" y="0"/>
            <a:ext cx="7380288" cy="4275138"/>
          </a:xfrm>
          <a:prstGeom prst="irregularSeal2">
            <a:avLst/>
          </a:prstGeom>
          <a:gradFill rotWithShape="1">
            <a:gsLst>
              <a:gs pos="0">
                <a:srgbClr val="F3F6E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b="1" i="1"/>
              <a:t>5.	Скорость автомобиля </a:t>
            </a:r>
            <a:br>
              <a:rPr lang="ru-RU" b="1" i="1"/>
            </a:br>
            <a:r>
              <a:rPr lang="ru-RU" b="1" i="1"/>
              <a:t>и его пройденный путь </a:t>
            </a:r>
            <a:br>
              <a:rPr lang="ru-RU" b="1" i="1"/>
            </a:br>
            <a:r>
              <a:rPr lang="ru-RU" b="1" i="1"/>
              <a:t>обратно пропорциональны.</a:t>
            </a:r>
          </a:p>
          <a:p>
            <a:pPr marL="342900" indent="-342900" algn="ctr">
              <a:buFont typeface="Wingdings" pitchFamily="2" charset="2"/>
              <a:buChar char="v"/>
            </a:pPr>
            <a:endParaRPr lang="ru-RU">
              <a:solidFill>
                <a:srgbClr val="99330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697179">
            <a:off x="69850" y="4200525"/>
            <a:ext cx="9548813" cy="2663825"/>
            <a:chOff x="-57" y="2763"/>
            <a:chExt cx="6015" cy="1240"/>
          </a:xfrm>
        </p:grpSpPr>
        <p:sp>
          <p:nvSpPr>
            <p:cNvPr id="21515" name="Rectangle 6" descr="Песок"/>
            <p:cNvSpPr>
              <a:spLocks noChangeArrowheads="1"/>
            </p:cNvSpPr>
            <p:nvPr/>
          </p:nvSpPr>
          <p:spPr bwMode="auto">
            <a:xfrm rot="-356004">
              <a:off x="-40" y="3140"/>
              <a:ext cx="5998" cy="40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pSp>
          <p:nvGrpSpPr>
            <p:cNvPr id="21516" name="Group 7"/>
            <p:cNvGrpSpPr>
              <a:grpSpLocks/>
            </p:cNvGrpSpPr>
            <p:nvPr/>
          </p:nvGrpSpPr>
          <p:grpSpPr bwMode="auto">
            <a:xfrm>
              <a:off x="-57" y="2763"/>
              <a:ext cx="5689" cy="1240"/>
              <a:chOff x="-57" y="2763"/>
              <a:chExt cx="5689" cy="1240"/>
            </a:xfrm>
          </p:grpSpPr>
          <p:grpSp>
            <p:nvGrpSpPr>
              <p:cNvPr id="21517" name="Group 8"/>
              <p:cNvGrpSpPr>
                <a:grpSpLocks/>
              </p:cNvGrpSpPr>
              <p:nvPr/>
            </p:nvGrpSpPr>
            <p:grpSpPr bwMode="auto">
              <a:xfrm>
                <a:off x="-57" y="2934"/>
                <a:ext cx="3080" cy="1069"/>
                <a:chOff x="-57" y="2619"/>
                <a:chExt cx="3080" cy="1069"/>
              </a:xfrm>
            </p:grpSpPr>
            <p:grpSp>
              <p:nvGrpSpPr>
                <p:cNvPr id="21868" name="Group 9"/>
                <p:cNvGrpSpPr>
                  <a:grpSpLocks/>
                </p:cNvGrpSpPr>
                <p:nvPr/>
              </p:nvGrpSpPr>
              <p:grpSpPr bwMode="auto">
                <a:xfrm>
                  <a:off x="2463" y="2619"/>
                  <a:ext cx="104" cy="52"/>
                  <a:chOff x="2199" y="3091"/>
                  <a:chExt cx="432" cy="140"/>
                </a:xfrm>
              </p:grpSpPr>
              <p:sp>
                <p:nvSpPr>
                  <p:cNvPr id="22180" name="Freeform 1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81" name="Freeform 1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69" name="Group 12"/>
                <p:cNvGrpSpPr>
                  <a:grpSpLocks/>
                </p:cNvGrpSpPr>
                <p:nvPr/>
              </p:nvGrpSpPr>
              <p:grpSpPr bwMode="auto">
                <a:xfrm>
                  <a:off x="1839" y="3075"/>
                  <a:ext cx="216" cy="116"/>
                  <a:chOff x="2199" y="3091"/>
                  <a:chExt cx="432" cy="140"/>
                </a:xfrm>
              </p:grpSpPr>
              <p:sp>
                <p:nvSpPr>
                  <p:cNvPr id="22178" name="Freeform 1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79" name="Freeform 1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0" name="Group 15"/>
                <p:cNvGrpSpPr>
                  <a:grpSpLocks/>
                </p:cNvGrpSpPr>
                <p:nvPr/>
              </p:nvGrpSpPr>
              <p:grpSpPr bwMode="auto">
                <a:xfrm rot="10627022">
                  <a:off x="618" y="3414"/>
                  <a:ext cx="432" cy="140"/>
                  <a:chOff x="2199" y="3091"/>
                  <a:chExt cx="432" cy="140"/>
                </a:xfrm>
              </p:grpSpPr>
              <p:sp>
                <p:nvSpPr>
                  <p:cNvPr id="22176" name="Freeform 1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77" name="Freeform 1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1" name="Group 18"/>
                <p:cNvGrpSpPr>
                  <a:grpSpLocks/>
                </p:cNvGrpSpPr>
                <p:nvPr/>
              </p:nvGrpSpPr>
              <p:grpSpPr bwMode="auto">
                <a:xfrm>
                  <a:off x="2551" y="2947"/>
                  <a:ext cx="104" cy="52"/>
                  <a:chOff x="2199" y="3091"/>
                  <a:chExt cx="432" cy="140"/>
                </a:xfrm>
              </p:grpSpPr>
              <p:sp>
                <p:nvSpPr>
                  <p:cNvPr id="22174" name="Freeform 1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75" name="Freeform 2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2" name="Group 21"/>
                <p:cNvGrpSpPr>
                  <a:grpSpLocks/>
                </p:cNvGrpSpPr>
                <p:nvPr/>
              </p:nvGrpSpPr>
              <p:grpSpPr bwMode="auto">
                <a:xfrm>
                  <a:off x="2791" y="3027"/>
                  <a:ext cx="104" cy="52"/>
                  <a:chOff x="2199" y="3091"/>
                  <a:chExt cx="432" cy="140"/>
                </a:xfrm>
              </p:grpSpPr>
              <p:sp>
                <p:nvSpPr>
                  <p:cNvPr id="22172" name="Freeform 2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73" name="Freeform 2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3" name="Group 24"/>
                <p:cNvGrpSpPr>
                  <a:grpSpLocks/>
                </p:cNvGrpSpPr>
                <p:nvPr/>
              </p:nvGrpSpPr>
              <p:grpSpPr bwMode="auto">
                <a:xfrm>
                  <a:off x="2247" y="3411"/>
                  <a:ext cx="104" cy="52"/>
                  <a:chOff x="2199" y="3091"/>
                  <a:chExt cx="432" cy="140"/>
                </a:xfrm>
              </p:grpSpPr>
              <p:sp>
                <p:nvSpPr>
                  <p:cNvPr id="22170" name="Freeform 2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71" name="Freeform 2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4" name="Group 27"/>
                <p:cNvGrpSpPr>
                  <a:grpSpLocks/>
                </p:cNvGrpSpPr>
                <p:nvPr/>
              </p:nvGrpSpPr>
              <p:grpSpPr bwMode="auto">
                <a:xfrm>
                  <a:off x="2103" y="3443"/>
                  <a:ext cx="104" cy="52"/>
                  <a:chOff x="2199" y="3091"/>
                  <a:chExt cx="432" cy="140"/>
                </a:xfrm>
              </p:grpSpPr>
              <p:sp>
                <p:nvSpPr>
                  <p:cNvPr id="22168" name="Freeform 2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69" name="Freeform 2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5" name="Group 30"/>
                <p:cNvGrpSpPr>
                  <a:grpSpLocks/>
                </p:cNvGrpSpPr>
                <p:nvPr/>
              </p:nvGrpSpPr>
              <p:grpSpPr bwMode="auto">
                <a:xfrm>
                  <a:off x="1999" y="3459"/>
                  <a:ext cx="104" cy="52"/>
                  <a:chOff x="2199" y="3091"/>
                  <a:chExt cx="432" cy="140"/>
                </a:xfrm>
              </p:grpSpPr>
              <p:sp>
                <p:nvSpPr>
                  <p:cNvPr id="22166" name="Freeform 3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67" name="Freeform 3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6" name="Group 33"/>
                <p:cNvGrpSpPr>
                  <a:grpSpLocks/>
                </p:cNvGrpSpPr>
                <p:nvPr/>
              </p:nvGrpSpPr>
              <p:grpSpPr bwMode="auto">
                <a:xfrm>
                  <a:off x="1999" y="3395"/>
                  <a:ext cx="104" cy="52"/>
                  <a:chOff x="2199" y="3091"/>
                  <a:chExt cx="432" cy="140"/>
                </a:xfrm>
              </p:grpSpPr>
              <p:sp>
                <p:nvSpPr>
                  <p:cNvPr id="22164" name="Freeform 3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65" name="Freeform 3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7" name="Group 36"/>
                <p:cNvGrpSpPr>
                  <a:grpSpLocks/>
                </p:cNvGrpSpPr>
                <p:nvPr/>
              </p:nvGrpSpPr>
              <p:grpSpPr bwMode="auto">
                <a:xfrm>
                  <a:off x="2047" y="3355"/>
                  <a:ext cx="104" cy="52"/>
                  <a:chOff x="2199" y="3091"/>
                  <a:chExt cx="432" cy="140"/>
                </a:xfrm>
              </p:grpSpPr>
              <p:sp>
                <p:nvSpPr>
                  <p:cNvPr id="22162" name="Freeform 3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63" name="Freeform 3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8" name="Group 39"/>
                <p:cNvGrpSpPr>
                  <a:grpSpLocks/>
                </p:cNvGrpSpPr>
                <p:nvPr/>
              </p:nvGrpSpPr>
              <p:grpSpPr bwMode="auto">
                <a:xfrm>
                  <a:off x="2087" y="3339"/>
                  <a:ext cx="104" cy="52"/>
                  <a:chOff x="2199" y="3091"/>
                  <a:chExt cx="432" cy="140"/>
                </a:xfrm>
              </p:grpSpPr>
              <p:sp>
                <p:nvSpPr>
                  <p:cNvPr id="22160" name="Freeform 4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61" name="Freeform 4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79" name="Group 42"/>
                <p:cNvGrpSpPr>
                  <a:grpSpLocks/>
                </p:cNvGrpSpPr>
                <p:nvPr/>
              </p:nvGrpSpPr>
              <p:grpSpPr bwMode="auto">
                <a:xfrm>
                  <a:off x="2135" y="3315"/>
                  <a:ext cx="104" cy="52"/>
                  <a:chOff x="2199" y="3091"/>
                  <a:chExt cx="432" cy="140"/>
                </a:xfrm>
              </p:grpSpPr>
              <p:sp>
                <p:nvSpPr>
                  <p:cNvPr id="22158" name="Freeform 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59" name="Freeform 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0" name="Group 45"/>
                <p:cNvGrpSpPr>
                  <a:grpSpLocks/>
                </p:cNvGrpSpPr>
                <p:nvPr/>
              </p:nvGrpSpPr>
              <p:grpSpPr bwMode="auto">
                <a:xfrm>
                  <a:off x="2263" y="3267"/>
                  <a:ext cx="104" cy="52"/>
                  <a:chOff x="2199" y="3091"/>
                  <a:chExt cx="432" cy="140"/>
                </a:xfrm>
              </p:grpSpPr>
              <p:sp>
                <p:nvSpPr>
                  <p:cNvPr id="22156" name="Freeform 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57" name="Freeform 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1" name="Group 48"/>
                <p:cNvGrpSpPr>
                  <a:grpSpLocks/>
                </p:cNvGrpSpPr>
                <p:nvPr/>
              </p:nvGrpSpPr>
              <p:grpSpPr bwMode="auto">
                <a:xfrm>
                  <a:off x="1887" y="3419"/>
                  <a:ext cx="104" cy="52"/>
                  <a:chOff x="2199" y="3091"/>
                  <a:chExt cx="432" cy="140"/>
                </a:xfrm>
              </p:grpSpPr>
              <p:sp>
                <p:nvSpPr>
                  <p:cNvPr id="22154" name="Freeform 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55" name="Freeform 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2" name="Group 51"/>
                <p:cNvGrpSpPr>
                  <a:grpSpLocks/>
                </p:cNvGrpSpPr>
                <p:nvPr/>
              </p:nvGrpSpPr>
              <p:grpSpPr bwMode="auto">
                <a:xfrm>
                  <a:off x="1743" y="3451"/>
                  <a:ext cx="104" cy="52"/>
                  <a:chOff x="2199" y="3091"/>
                  <a:chExt cx="432" cy="140"/>
                </a:xfrm>
              </p:grpSpPr>
              <p:sp>
                <p:nvSpPr>
                  <p:cNvPr id="22152" name="Freeform 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53" name="Freeform 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3" name="Group 54"/>
                <p:cNvGrpSpPr>
                  <a:grpSpLocks/>
                </p:cNvGrpSpPr>
                <p:nvPr/>
              </p:nvGrpSpPr>
              <p:grpSpPr bwMode="auto">
                <a:xfrm>
                  <a:off x="1639" y="3467"/>
                  <a:ext cx="104" cy="52"/>
                  <a:chOff x="2199" y="3091"/>
                  <a:chExt cx="432" cy="140"/>
                </a:xfrm>
              </p:grpSpPr>
              <p:sp>
                <p:nvSpPr>
                  <p:cNvPr id="22150" name="Freeform 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51" name="Freeform 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4" name="Group 57"/>
                <p:cNvGrpSpPr>
                  <a:grpSpLocks/>
                </p:cNvGrpSpPr>
                <p:nvPr/>
              </p:nvGrpSpPr>
              <p:grpSpPr bwMode="auto">
                <a:xfrm>
                  <a:off x="1639" y="3403"/>
                  <a:ext cx="104" cy="52"/>
                  <a:chOff x="2199" y="3091"/>
                  <a:chExt cx="432" cy="140"/>
                </a:xfrm>
              </p:grpSpPr>
              <p:sp>
                <p:nvSpPr>
                  <p:cNvPr id="22148" name="Freeform 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49" name="Freeform 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5" name="Group 60"/>
                <p:cNvGrpSpPr>
                  <a:grpSpLocks/>
                </p:cNvGrpSpPr>
                <p:nvPr/>
              </p:nvGrpSpPr>
              <p:grpSpPr bwMode="auto">
                <a:xfrm>
                  <a:off x="1687" y="3363"/>
                  <a:ext cx="104" cy="52"/>
                  <a:chOff x="2199" y="3091"/>
                  <a:chExt cx="432" cy="140"/>
                </a:xfrm>
              </p:grpSpPr>
              <p:sp>
                <p:nvSpPr>
                  <p:cNvPr id="22146" name="Freeform 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47" name="Freeform 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6" name="Group 63"/>
                <p:cNvGrpSpPr>
                  <a:grpSpLocks/>
                </p:cNvGrpSpPr>
                <p:nvPr/>
              </p:nvGrpSpPr>
              <p:grpSpPr bwMode="auto">
                <a:xfrm>
                  <a:off x="1727" y="3347"/>
                  <a:ext cx="104" cy="52"/>
                  <a:chOff x="2199" y="3091"/>
                  <a:chExt cx="432" cy="140"/>
                </a:xfrm>
              </p:grpSpPr>
              <p:sp>
                <p:nvSpPr>
                  <p:cNvPr id="22144" name="Freeform 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45" name="Freeform 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7" name="Group 66"/>
                <p:cNvGrpSpPr>
                  <a:grpSpLocks/>
                </p:cNvGrpSpPr>
                <p:nvPr/>
              </p:nvGrpSpPr>
              <p:grpSpPr bwMode="auto">
                <a:xfrm>
                  <a:off x="1775" y="3323"/>
                  <a:ext cx="104" cy="52"/>
                  <a:chOff x="2199" y="3091"/>
                  <a:chExt cx="432" cy="140"/>
                </a:xfrm>
              </p:grpSpPr>
              <p:sp>
                <p:nvSpPr>
                  <p:cNvPr id="22142" name="Freeform 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43" name="Freeform 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8" name="Group 69"/>
                <p:cNvGrpSpPr>
                  <a:grpSpLocks/>
                </p:cNvGrpSpPr>
                <p:nvPr/>
              </p:nvGrpSpPr>
              <p:grpSpPr bwMode="auto">
                <a:xfrm>
                  <a:off x="1903" y="3275"/>
                  <a:ext cx="104" cy="52"/>
                  <a:chOff x="2199" y="3091"/>
                  <a:chExt cx="432" cy="140"/>
                </a:xfrm>
              </p:grpSpPr>
              <p:sp>
                <p:nvSpPr>
                  <p:cNvPr id="22140" name="Freeform 7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41" name="Freeform 7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89" name="Group 72"/>
                <p:cNvGrpSpPr>
                  <a:grpSpLocks/>
                </p:cNvGrpSpPr>
                <p:nvPr/>
              </p:nvGrpSpPr>
              <p:grpSpPr bwMode="auto">
                <a:xfrm>
                  <a:off x="1439" y="3539"/>
                  <a:ext cx="104" cy="52"/>
                  <a:chOff x="2199" y="3091"/>
                  <a:chExt cx="432" cy="140"/>
                </a:xfrm>
              </p:grpSpPr>
              <p:sp>
                <p:nvSpPr>
                  <p:cNvPr id="22138" name="Freeform 7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39" name="Freeform 7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0" name="Group 75"/>
                <p:cNvGrpSpPr>
                  <a:grpSpLocks/>
                </p:cNvGrpSpPr>
                <p:nvPr/>
              </p:nvGrpSpPr>
              <p:grpSpPr bwMode="auto">
                <a:xfrm>
                  <a:off x="1295" y="3571"/>
                  <a:ext cx="104" cy="52"/>
                  <a:chOff x="2199" y="3091"/>
                  <a:chExt cx="432" cy="140"/>
                </a:xfrm>
              </p:grpSpPr>
              <p:sp>
                <p:nvSpPr>
                  <p:cNvPr id="22136" name="Freeform 7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37" name="Freeform 7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1" name="Group 78"/>
                <p:cNvGrpSpPr>
                  <a:grpSpLocks/>
                </p:cNvGrpSpPr>
                <p:nvPr/>
              </p:nvGrpSpPr>
              <p:grpSpPr bwMode="auto">
                <a:xfrm>
                  <a:off x="1191" y="3587"/>
                  <a:ext cx="104" cy="52"/>
                  <a:chOff x="2199" y="3091"/>
                  <a:chExt cx="432" cy="140"/>
                </a:xfrm>
              </p:grpSpPr>
              <p:sp>
                <p:nvSpPr>
                  <p:cNvPr id="22134" name="Freeform 7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35" name="Freeform 8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2" name="Group 81"/>
                <p:cNvGrpSpPr>
                  <a:grpSpLocks/>
                </p:cNvGrpSpPr>
                <p:nvPr/>
              </p:nvGrpSpPr>
              <p:grpSpPr bwMode="auto">
                <a:xfrm>
                  <a:off x="1191" y="3523"/>
                  <a:ext cx="104" cy="52"/>
                  <a:chOff x="2199" y="3091"/>
                  <a:chExt cx="432" cy="140"/>
                </a:xfrm>
              </p:grpSpPr>
              <p:sp>
                <p:nvSpPr>
                  <p:cNvPr id="22132" name="Freeform 8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33" name="Freeform 8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3" name="Group 84"/>
                <p:cNvGrpSpPr>
                  <a:grpSpLocks/>
                </p:cNvGrpSpPr>
                <p:nvPr/>
              </p:nvGrpSpPr>
              <p:grpSpPr bwMode="auto">
                <a:xfrm>
                  <a:off x="1239" y="3483"/>
                  <a:ext cx="104" cy="52"/>
                  <a:chOff x="2199" y="3091"/>
                  <a:chExt cx="432" cy="140"/>
                </a:xfrm>
              </p:grpSpPr>
              <p:sp>
                <p:nvSpPr>
                  <p:cNvPr id="22130" name="Freeform 8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31" name="Freeform 8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4" name="Group 87"/>
                <p:cNvGrpSpPr>
                  <a:grpSpLocks/>
                </p:cNvGrpSpPr>
                <p:nvPr/>
              </p:nvGrpSpPr>
              <p:grpSpPr bwMode="auto">
                <a:xfrm>
                  <a:off x="1279" y="3467"/>
                  <a:ext cx="104" cy="52"/>
                  <a:chOff x="2199" y="3091"/>
                  <a:chExt cx="432" cy="140"/>
                </a:xfrm>
              </p:grpSpPr>
              <p:sp>
                <p:nvSpPr>
                  <p:cNvPr id="22128" name="Freeform 8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29" name="Freeform 8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5" name="Group 90"/>
                <p:cNvGrpSpPr>
                  <a:grpSpLocks/>
                </p:cNvGrpSpPr>
                <p:nvPr/>
              </p:nvGrpSpPr>
              <p:grpSpPr bwMode="auto">
                <a:xfrm>
                  <a:off x="1327" y="3443"/>
                  <a:ext cx="104" cy="52"/>
                  <a:chOff x="2199" y="3091"/>
                  <a:chExt cx="432" cy="140"/>
                </a:xfrm>
              </p:grpSpPr>
              <p:sp>
                <p:nvSpPr>
                  <p:cNvPr id="22126" name="Freeform 9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27" name="Freeform 9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6" name="Group 93"/>
                <p:cNvGrpSpPr>
                  <a:grpSpLocks/>
                </p:cNvGrpSpPr>
                <p:nvPr/>
              </p:nvGrpSpPr>
              <p:grpSpPr bwMode="auto">
                <a:xfrm>
                  <a:off x="1455" y="3395"/>
                  <a:ext cx="104" cy="52"/>
                  <a:chOff x="2199" y="3091"/>
                  <a:chExt cx="432" cy="140"/>
                </a:xfrm>
              </p:grpSpPr>
              <p:sp>
                <p:nvSpPr>
                  <p:cNvPr id="22124" name="Freeform 9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25" name="Freeform 9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7" name="Group 96"/>
                <p:cNvGrpSpPr>
                  <a:grpSpLocks/>
                </p:cNvGrpSpPr>
                <p:nvPr/>
              </p:nvGrpSpPr>
              <p:grpSpPr bwMode="auto">
                <a:xfrm>
                  <a:off x="351" y="3091"/>
                  <a:ext cx="104" cy="52"/>
                  <a:chOff x="2199" y="3091"/>
                  <a:chExt cx="432" cy="140"/>
                </a:xfrm>
              </p:grpSpPr>
              <p:sp>
                <p:nvSpPr>
                  <p:cNvPr id="22122" name="Freeform 9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23" name="Freeform 9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8" name="Group 99"/>
                <p:cNvGrpSpPr>
                  <a:grpSpLocks/>
                </p:cNvGrpSpPr>
                <p:nvPr/>
              </p:nvGrpSpPr>
              <p:grpSpPr bwMode="auto">
                <a:xfrm>
                  <a:off x="207" y="3123"/>
                  <a:ext cx="104" cy="52"/>
                  <a:chOff x="2199" y="3091"/>
                  <a:chExt cx="432" cy="140"/>
                </a:xfrm>
              </p:grpSpPr>
              <p:sp>
                <p:nvSpPr>
                  <p:cNvPr id="22120" name="Freeform 10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21" name="Freeform 10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99" name="Group 102"/>
                <p:cNvGrpSpPr>
                  <a:grpSpLocks/>
                </p:cNvGrpSpPr>
                <p:nvPr/>
              </p:nvGrpSpPr>
              <p:grpSpPr bwMode="auto">
                <a:xfrm>
                  <a:off x="103" y="3139"/>
                  <a:ext cx="104" cy="52"/>
                  <a:chOff x="2199" y="3091"/>
                  <a:chExt cx="432" cy="140"/>
                </a:xfrm>
              </p:grpSpPr>
              <p:sp>
                <p:nvSpPr>
                  <p:cNvPr id="22118" name="Freeform 10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19" name="Freeform 10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0" name="Group 105"/>
                <p:cNvGrpSpPr>
                  <a:grpSpLocks/>
                </p:cNvGrpSpPr>
                <p:nvPr/>
              </p:nvGrpSpPr>
              <p:grpSpPr bwMode="auto">
                <a:xfrm>
                  <a:off x="103" y="3075"/>
                  <a:ext cx="104" cy="52"/>
                  <a:chOff x="2199" y="3091"/>
                  <a:chExt cx="432" cy="140"/>
                </a:xfrm>
              </p:grpSpPr>
              <p:sp>
                <p:nvSpPr>
                  <p:cNvPr id="22116" name="Freeform 10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17" name="Freeform 10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1" name="Group 108"/>
                <p:cNvGrpSpPr>
                  <a:grpSpLocks/>
                </p:cNvGrpSpPr>
                <p:nvPr/>
              </p:nvGrpSpPr>
              <p:grpSpPr bwMode="auto">
                <a:xfrm>
                  <a:off x="151" y="3035"/>
                  <a:ext cx="104" cy="52"/>
                  <a:chOff x="2199" y="3091"/>
                  <a:chExt cx="432" cy="140"/>
                </a:xfrm>
              </p:grpSpPr>
              <p:sp>
                <p:nvSpPr>
                  <p:cNvPr id="22114" name="Freeform 10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15" name="Freeform 11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2" name="Group 111"/>
                <p:cNvGrpSpPr>
                  <a:grpSpLocks/>
                </p:cNvGrpSpPr>
                <p:nvPr/>
              </p:nvGrpSpPr>
              <p:grpSpPr bwMode="auto">
                <a:xfrm>
                  <a:off x="191" y="3019"/>
                  <a:ext cx="104" cy="52"/>
                  <a:chOff x="2199" y="3091"/>
                  <a:chExt cx="432" cy="140"/>
                </a:xfrm>
              </p:grpSpPr>
              <p:sp>
                <p:nvSpPr>
                  <p:cNvPr id="22112" name="Freeform 11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13" name="Freeform 11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3" name="Group 114"/>
                <p:cNvGrpSpPr>
                  <a:grpSpLocks/>
                </p:cNvGrpSpPr>
                <p:nvPr/>
              </p:nvGrpSpPr>
              <p:grpSpPr bwMode="auto">
                <a:xfrm>
                  <a:off x="239" y="2995"/>
                  <a:ext cx="104" cy="52"/>
                  <a:chOff x="2199" y="3091"/>
                  <a:chExt cx="432" cy="140"/>
                </a:xfrm>
              </p:grpSpPr>
              <p:sp>
                <p:nvSpPr>
                  <p:cNvPr id="22110" name="Freeform 11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11" name="Freeform 11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4" name="Group 117"/>
                <p:cNvGrpSpPr>
                  <a:grpSpLocks/>
                </p:cNvGrpSpPr>
                <p:nvPr/>
              </p:nvGrpSpPr>
              <p:grpSpPr bwMode="auto">
                <a:xfrm>
                  <a:off x="367" y="2947"/>
                  <a:ext cx="104" cy="52"/>
                  <a:chOff x="2199" y="3091"/>
                  <a:chExt cx="432" cy="140"/>
                </a:xfrm>
              </p:grpSpPr>
              <p:sp>
                <p:nvSpPr>
                  <p:cNvPr id="22108" name="Freeform 11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09" name="Freeform 11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5" name="Group 120"/>
                <p:cNvGrpSpPr>
                  <a:grpSpLocks/>
                </p:cNvGrpSpPr>
                <p:nvPr/>
              </p:nvGrpSpPr>
              <p:grpSpPr bwMode="auto">
                <a:xfrm flipH="1" flipV="1">
                  <a:off x="191" y="3535"/>
                  <a:ext cx="232" cy="76"/>
                  <a:chOff x="2199" y="3091"/>
                  <a:chExt cx="432" cy="140"/>
                </a:xfrm>
              </p:grpSpPr>
              <p:sp>
                <p:nvSpPr>
                  <p:cNvPr id="22106" name="Freeform 12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07" name="Freeform 12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6" name="Group 123"/>
                <p:cNvGrpSpPr>
                  <a:grpSpLocks/>
                </p:cNvGrpSpPr>
                <p:nvPr/>
              </p:nvGrpSpPr>
              <p:grpSpPr bwMode="auto">
                <a:xfrm flipH="1" flipV="1">
                  <a:off x="47" y="3567"/>
                  <a:ext cx="232" cy="76"/>
                  <a:chOff x="2199" y="3091"/>
                  <a:chExt cx="432" cy="140"/>
                </a:xfrm>
              </p:grpSpPr>
              <p:sp>
                <p:nvSpPr>
                  <p:cNvPr id="22104" name="Freeform 12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05" name="Freeform 12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7" name="Group 126"/>
                <p:cNvGrpSpPr>
                  <a:grpSpLocks/>
                </p:cNvGrpSpPr>
                <p:nvPr/>
              </p:nvGrpSpPr>
              <p:grpSpPr bwMode="auto">
                <a:xfrm flipH="1" flipV="1">
                  <a:off x="-57" y="3583"/>
                  <a:ext cx="232" cy="76"/>
                  <a:chOff x="2199" y="3091"/>
                  <a:chExt cx="432" cy="140"/>
                </a:xfrm>
              </p:grpSpPr>
              <p:sp>
                <p:nvSpPr>
                  <p:cNvPr id="22102" name="Freeform 12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03" name="Freeform 12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8" name="Group 129"/>
                <p:cNvGrpSpPr>
                  <a:grpSpLocks/>
                </p:cNvGrpSpPr>
                <p:nvPr/>
              </p:nvGrpSpPr>
              <p:grpSpPr bwMode="auto">
                <a:xfrm flipH="1" flipV="1">
                  <a:off x="-57" y="3519"/>
                  <a:ext cx="232" cy="76"/>
                  <a:chOff x="2199" y="3091"/>
                  <a:chExt cx="432" cy="140"/>
                </a:xfrm>
              </p:grpSpPr>
              <p:sp>
                <p:nvSpPr>
                  <p:cNvPr id="22100" name="Freeform 13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101" name="Freeform 13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09" name="Group 132"/>
                <p:cNvGrpSpPr>
                  <a:grpSpLocks/>
                </p:cNvGrpSpPr>
                <p:nvPr/>
              </p:nvGrpSpPr>
              <p:grpSpPr bwMode="auto">
                <a:xfrm flipH="1" flipV="1">
                  <a:off x="-9" y="3479"/>
                  <a:ext cx="232" cy="76"/>
                  <a:chOff x="2199" y="3091"/>
                  <a:chExt cx="432" cy="140"/>
                </a:xfrm>
              </p:grpSpPr>
              <p:sp>
                <p:nvSpPr>
                  <p:cNvPr id="22098" name="Freeform 13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99" name="Freeform 13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10" name="Group 135"/>
                <p:cNvGrpSpPr>
                  <a:grpSpLocks/>
                </p:cNvGrpSpPr>
                <p:nvPr/>
              </p:nvGrpSpPr>
              <p:grpSpPr bwMode="auto">
                <a:xfrm flipH="1" flipV="1">
                  <a:off x="31" y="3463"/>
                  <a:ext cx="232" cy="76"/>
                  <a:chOff x="2199" y="3091"/>
                  <a:chExt cx="432" cy="140"/>
                </a:xfrm>
              </p:grpSpPr>
              <p:sp>
                <p:nvSpPr>
                  <p:cNvPr id="22096" name="Freeform 13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97" name="Freeform 13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11" name="Group 138"/>
                <p:cNvGrpSpPr>
                  <a:grpSpLocks/>
                </p:cNvGrpSpPr>
                <p:nvPr/>
              </p:nvGrpSpPr>
              <p:grpSpPr bwMode="auto">
                <a:xfrm flipH="1" flipV="1">
                  <a:off x="79" y="3439"/>
                  <a:ext cx="232" cy="76"/>
                  <a:chOff x="2199" y="3091"/>
                  <a:chExt cx="432" cy="140"/>
                </a:xfrm>
              </p:grpSpPr>
              <p:sp>
                <p:nvSpPr>
                  <p:cNvPr id="22094" name="Freeform 13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95" name="Freeform 14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12" name="Group 141"/>
                <p:cNvGrpSpPr>
                  <a:grpSpLocks/>
                </p:cNvGrpSpPr>
                <p:nvPr/>
              </p:nvGrpSpPr>
              <p:grpSpPr bwMode="auto">
                <a:xfrm flipH="1" flipV="1">
                  <a:off x="207" y="3391"/>
                  <a:ext cx="232" cy="76"/>
                  <a:chOff x="2199" y="3091"/>
                  <a:chExt cx="432" cy="140"/>
                </a:xfrm>
              </p:grpSpPr>
              <p:sp>
                <p:nvSpPr>
                  <p:cNvPr id="22092" name="Freeform 14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93" name="Freeform 14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13" name="Group 144"/>
                <p:cNvGrpSpPr>
                  <a:grpSpLocks/>
                </p:cNvGrpSpPr>
                <p:nvPr/>
              </p:nvGrpSpPr>
              <p:grpSpPr bwMode="auto">
                <a:xfrm>
                  <a:off x="1351" y="3451"/>
                  <a:ext cx="104" cy="52"/>
                  <a:chOff x="2199" y="3091"/>
                  <a:chExt cx="432" cy="140"/>
                </a:xfrm>
              </p:grpSpPr>
              <p:sp>
                <p:nvSpPr>
                  <p:cNvPr id="22090" name="Freeform 14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91" name="Freeform 14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14" name="Group 147"/>
                <p:cNvGrpSpPr>
                  <a:grpSpLocks/>
                </p:cNvGrpSpPr>
                <p:nvPr/>
              </p:nvGrpSpPr>
              <p:grpSpPr bwMode="auto">
                <a:xfrm>
                  <a:off x="1055" y="2784"/>
                  <a:ext cx="1021" cy="296"/>
                  <a:chOff x="3353" y="4024"/>
                  <a:chExt cx="1021" cy="296"/>
                </a:xfrm>
              </p:grpSpPr>
              <p:grpSp>
                <p:nvGrpSpPr>
                  <p:cNvPr id="22048" name="Group 148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2070" name="Group 149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2081" name="Group 1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88" name="Freeform 1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89" name="Freeform 1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82" name="Group 15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86" name="Freeform 1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87" name="Freeform 1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83" name="Group 15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84" name="Freeform 1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85" name="Freeform 1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2071" name="Group 159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2072" name="Group 16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79" name="Freeform 1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80" name="Freeform 1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73" name="Group 16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77" name="Freeform 1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78" name="Freeform 1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74" name="Group 16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75" name="Freeform 1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76" name="Freeform 1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2049" name="Group 169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2050" name="Group 170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2061" name="Group 1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68" name="Freeform 1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69" name="Freeform 1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62" name="Group 17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66" name="Freeform 1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67" name="Freeform 1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63" name="Group 17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64" name="Freeform 1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65" name="Freeform 17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2051" name="Group 180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2052" name="Group 18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59" name="Freeform 18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60" name="Freeform 18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53" name="Group 18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57" name="Freeform 18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58" name="Freeform 1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54" name="Group 18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55" name="Freeform 18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56" name="Freeform 18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1915" name="Group 190"/>
                <p:cNvGrpSpPr>
                  <a:grpSpLocks/>
                </p:cNvGrpSpPr>
                <p:nvPr/>
              </p:nvGrpSpPr>
              <p:grpSpPr bwMode="auto">
                <a:xfrm>
                  <a:off x="47" y="3392"/>
                  <a:ext cx="1021" cy="296"/>
                  <a:chOff x="3353" y="4024"/>
                  <a:chExt cx="1021" cy="296"/>
                </a:xfrm>
              </p:grpSpPr>
              <p:grpSp>
                <p:nvGrpSpPr>
                  <p:cNvPr id="22006" name="Group 191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2028" name="Group 192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2039" name="Group 19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46" name="Freeform 1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47" name="Freeform 19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40" name="Group 196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44" name="Freeform 19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45" name="Freeform 19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41" name="Group 199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42" name="Freeform 20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43" name="Freeform 2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2029" name="Group 202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2030" name="Group 20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37" name="Freeform 2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38" name="Freeform 2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31" name="Group 206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35" name="Freeform 2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36" name="Freeform 20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32" name="Group 209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33" name="Freeform 21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34" name="Freeform 21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2007" name="Group 212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2008" name="Group 213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2019" name="Group 21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26" name="Freeform 2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27" name="Freeform 2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20" name="Group 217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24" name="Freeform 2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25" name="Freeform 2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21" name="Group 220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22" name="Freeform 2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23" name="Freeform 2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2009" name="Group 223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2010" name="Group 2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17" name="Freeform 2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18" name="Freeform 2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11" name="Group 227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15" name="Freeform 2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16" name="Freeform 2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2012" name="Group 230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2013" name="Freeform 2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2014" name="Freeform 2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1916" name="Group 233"/>
                <p:cNvGrpSpPr>
                  <a:grpSpLocks/>
                </p:cNvGrpSpPr>
                <p:nvPr/>
              </p:nvGrpSpPr>
              <p:grpSpPr bwMode="auto">
                <a:xfrm>
                  <a:off x="1983" y="2859"/>
                  <a:ext cx="432" cy="140"/>
                  <a:chOff x="2199" y="3091"/>
                  <a:chExt cx="432" cy="140"/>
                </a:xfrm>
              </p:grpSpPr>
              <p:sp>
                <p:nvSpPr>
                  <p:cNvPr id="22004" name="Freeform 23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05" name="Freeform 23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17" name="Group 236"/>
                <p:cNvGrpSpPr>
                  <a:grpSpLocks/>
                </p:cNvGrpSpPr>
                <p:nvPr/>
              </p:nvGrpSpPr>
              <p:grpSpPr bwMode="auto">
                <a:xfrm>
                  <a:off x="1391" y="3323"/>
                  <a:ext cx="432" cy="140"/>
                  <a:chOff x="2199" y="3091"/>
                  <a:chExt cx="432" cy="140"/>
                </a:xfrm>
              </p:grpSpPr>
              <p:sp>
                <p:nvSpPr>
                  <p:cNvPr id="22002" name="Freeform 23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03" name="Freeform 23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18" name="Group 239"/>
                <p:cNvGrpSpPr>
                  <a:grpSpLocks/>
                </p:cNvGrpSpPr>
                <p:nvPr/>
              </p:nvGrpSpPr>
              <p:grpSpPr bwMode="auto">
                <a:xfrm>
                  <a:off x="2287" y="3451"/>
                  <a:ext cx="104" cy="52"/>
                  <a:chOff x="2199" y="3091"/>
                  <a:chExt cx="432" cy="140"/>
                </a:xfrm>
              </p:grpSpPr>
              <p:sp>
                <p:nvSpPr>
                  <p:cNvPr id="22000" name="Freeform 24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001" name="Freeform 24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19" name="Group 242"/>
                <p:cNvGrpSpPr>
                  <a:grpSpLocks/>
                </p:cNvGrpSpPr>
                <p:nvPr/>
              </p:nvGrpSpPr>
              <p:grpSpPr bwMode="auto">
                <a:xfrm>
                  <a:off x="2143" y="3483"/>
                  <a:ext cx="104" cy="52"/>
                  <a:chOff x="2199" y="3091"/>
                  <a:chExt cx="432" cy="140"/>
                </a:xfrm>
              </p:grpSpPr>
              <p:sp>
                <p:nvSpPr>
                  <p:cNvPr id="21998" name="Freeform 2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99" name="Freeform 2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0" name="Group 245"/>
                <p:cNvGrpSpPr>
                  <a:grpSpLocks/>
                </p:cNvGrpSpPr>
                <p:nvPr/>
              </p:nvGrpSpPr>
              <p:grpSpPr bwMode="auto">
                <a:xfrm>
                  <a:off x="2039" y="3499"/>
                  <a:ext cx="104" cy="52"/>
                  <a:chOff x="2199" y="3091"/>
                  <a:chExt cx="432" cy="140"/>
                </a:xfrm>
              </p:grpSpPr>
              <p:sp>
                <p:nvSpPr>
                  <p:cNvPr id="21996" name="Freeform 2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97" name="Freeform 2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1" name="Group 248"/>
                <p:cNvGrpSpPr>
                  <a:grpSpLocks/>
                </p:cNvGrpSpPr>
                <p:nvPr/>
              </p:nvGrpSpPr>
              <p:grpSpPr bwMode="auto">
                <a:xfrm>
                  <a:off x="2039" y="3435"/>
                  <a:ext cx="104" cy="52"/>
                  <a:chOff x="2199" y="3091"/>
                  <a:chExt cx="432" cy="140"/>
                </a:xfrm>
              </p:grpSpPr>
              <p:sp>
                <p:nvSpPr>
                  <p:cNvPr id="21994" name="Freeform 2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95" name="Freeform 2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2" name="Group 251"/>
                <p:cNvGrpSpPr>
                  <a:grpSpLocks/>
                </p:cNvGrpSpPr>
                <p:nvPr/>
              </p:nvGrpSpPr>
              <p:grpSpPr bwMode="auto">
                <a:xfrm>
                  <a:off x="2087" y="3395"/>
                  <a:ext cx="104" cy="52"/>
                  <a:chOff x="2199" y="3091"/>
                  <a:chExt cx="432" cy="140"/>
                </a:xfrm>
              </p:grpSpPr>
              <p:sp>
                <p:nvSpPr>
                  <p:cNvPr id="21992" name="Freeform 2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93" name="Freeform 2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3" name="Group 254"/>
                <p:cNvGrpSpPr>
                  <a:grpSpLocks/>
                </p:cNvGrpSpPr>
                <p:nvPr/>
              </p:nvGrpSpPr>
              <p:grpSpPr bwMode="auto">
                <a:xfrm>
                  <a:off x="2127" y="3379"/>
                  <a:ext cx="104" cy="52"/>
                  <a:chOff x="2199" y="3091"/>
                  <a:chExt cx="432" cy="140"/>
                </a:xfrm>
              </p:grpSpPr>
              <p:sp>
                <p:nvSpPr>
                  <p:cNvPr id="21990" name="Freeform 2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91" name="Freeform 2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4" name="Group 257"/>
                <p:cNvGrpSpPr>
                  <a:grpSpLocks/>
                </p:cNvGrpSpPr>
                <p:nvPr/>
              </p:nvGrpSpPr>
              <p:grpSpPr bwMode="auto">
                <a:xfrm>
                  <a:off x="2175" y="3355"/>
                  <a:ext cx="104" cy="52"/>
                  <a:chOff x="2199" y="3091"/>
                  <a:chExt cx="432" cy="140"/>
                </a:xfrm>
              </p:grpSpPr>
              <p:sp>
                <p:nvSpPr>
                  <p:cNvPr id="21988" name="Freeform 2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89" name="Freeform 2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5" name="Group 260"/>
                <p:cNvGrpSpPr>
                  <a:grpSpLocks/>
                </p:cNvGrpSpPr>
                <p:nvPr/>
              </p:nvGrpSpPr>
              <p:grpSpPr bwMode="auto">
                <a:xfrm>
                  <a:off x="2303" y="3307"/>
                  <a:ext cx="104" cy="52"/>
                  <a:chOff x="2199" y="3091"/>
                  <a:chExt cx="432" cy="140"/>
                </a:xfrm>
              </p:grpSpPr>
              <p:sp>
                <p:nvSpPr>
                  <p:cNvPr id="21986" name="Freeform 2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87" name="Freeform 2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6" name="Group 263"/>
                <p:cNvGrpSpPr>
                  <a:grpSpLocks/>
                </p:cNvGrpSpPr>
                <p:nvPr/>
              </p:nvGrpSpPr>
              <p:grpSpPr bwMode="auto">
                <a:xfrm>
                  <a:off x="2871" y="2875"/>
                  <a:ext cx="104" cy="52"/>
                  <a:chOff x="2199" y="3091"/>
                  <a:chExt cx="432" cy="140"/>
                </a:xfrm>
              </p:grpSpPr>
              <p:sp>
                <p:nvSpPr>
                  <p:cNvPr id="21984" name="Freeform 2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85" name="Freeform 2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7" name="Group 266"/>
                <p:cNvGrpSpPr>
                  <a:grpSpLocks/>
                </p:cNvGrpSpPr>
                <p:nvPr/>
              </p:nvGrpSpPr>
              <p:grpSpPr bwMode="auto">
                <a:xfrm>
                  <a:off x="2871" y="2811"/>
                  <a:ext cx="104" cy="52"/>
                  <a:chOff x="2199" y="3091"/>
                  <a:chExt cx="432" cy="140"/>
                </a:xfrm>
              </p:grpSpPr>
              <p:sp>
                <p:nvSpPr>
                  <p:cNvPr id="21982" name="Freeform 2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83" name="Freeform 2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8" name="Group 269"/>
                <p:cNvGrpSpPr>
                  <a:grpSpLocks/>
                </p:cNvGrpSpPr>
                <p:nvPr/>
              </p:nvGrpSpPr>
              <p:grpSpPr bwMode="auto">
                <a:xfrm>
                  <a:off x="2919" y="2771"/>
                  <a:ext cx="104" cy="52"/>
                  <a:chOff x="2199" y="3091"/>
                  <a:chExt cx="432" cy="140"/>
                </a:xfrm>
              </p:grpSpPr>
              <p:sp>
                <p:nvSpPr>
                  <p:cNvPr id="21980" name="Freeform 27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81" name="Freeform 27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29" name="Group 272"/>
                <p:cNvGrpSpPr>
                  <a:grpSpLocks/>
                </p:cNvGrpSpPr>
                <p:nvPr/>
              </p:nvGrpSpPr>
              <p:grpSpPr bwMode="auto">
                <a:xfrm>
                  <a:off x="239" y="3075"/>
                  <a:ext cx="104" cy="52"/>
                  <a:chOff x="2199" y="3091"/>
                  <a:chExt cx="432" cy="140"/>
                </a:xfrm>
              </p:grpSpPr>
              <p:sp>
                <p:nvSpPr>
                  <p:cNvPr id="21978" name="Freeform 27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79" name="Freeform 27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0" name="Group 275"/>
                <p:cNvGrpSpPr>
                  <a:grpSpLocks/>
                </p:cNvGrpSpPr>
                <p:nvPr/>
              </p:nvGrpSpPr>
              <p:grpSpPr bwMode="auto">
                <a:xfrm>
                  <a:off x="95" y="3107"/>
                  <a:ext cx="104" cy="52"/>
                  <a:chOff x="2199" y="3091"/>
                  <a:chExt cx="432" cy="140"/>
                </a:xfrm>
              </p:grpSpPr>
              <p:sp>
                <p:nvSpPr>
                  <p:cNvPr id="21976" name="Freeform 27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77" name="Freeform 27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1" name="Group 278"/>
                <p:cNvGrpSpPr>
                  <a:grpSpLocks/>
                </p:cNvGrpSpPr>
                <p:nvPr/>
              </p:nvGrpSpPr>
              <p:grpSpPr bwMode="auto">
                <a:xfrm>
                  <a:off x="-9" y="3123"/>
                  <a:ext cx="104" cy="52"/>
                  <a:chOff x="2199" y="3091"/>
                  <a:chExt cx="432" cy="140"/>
                </a:xfrm>
              </p:grpSpPr>
              <p:sp>
                <p:nvSpPr>
                  <p:cNvPr id="21974" name="Freeform 27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75" name="Freeform 28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2" name="Group 281"/>
                <p:cNvGrpSpPr>
                  <a:grpSpLocks/>
                </p:cNvGrpSpPr>
                <p:nvPr/>
              </p:nvGrpSpPr>
              <p:grpSpPr bwMode="auto">
                <a:xfrm>
                  <a:off x="-9" y="3059"/>
                  <a:ext cx="104" cy="52"/>
                  <a:chOff x="2199" y="3091"/>
                  <a:chExt cx="432" cy="140"/>
                </a:xfrm>
              </p:grpSpPr>
              <p:sp>
                <p:nvSpPr>
                  <p:cNvPr id="21972" name="Freeform 28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73" name="Freeform 28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3" name="Group 284"/>
                <p:cNvGrpSpPr>
                  <a:grpSpLocks/>
                </p:cNvGrpSpPr>
                <p:nvPr/>
              </p:nvGrpSpPr>
              <p:grpSpPr bwMode="auto">
                <a:xfrm>
                  <a:off x="39" y="3019"/>
                  <a:ext cx="104" cy="52"/>
                  <a:chOff x="2199" y="3091"/>
                  <a:chExt cx="432" cy="140"/>
                </a:xfrm>
              </p:grpSpPr>
              <p:sp>
                <p:nvSpPr>
                  <p:cNvPr id="21970" name="Freeform 28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71" name="Freeform 28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4" name="Group 287"/>
                <p:cNvGrpSpPr>
                  <a:grpSpLocks/>
                </p:cNvGrpSpPr>
                <p:nvPr/>
              </p:nvGrpSpPr>
              <p:grpSpPr bwMode="auto">
                <a:xfrm>
                  <a:off x="79" y="3003"/>
                  <a:ext cx="104" cy="52"/>
                  <a:chOff x="2199" y="3091"/>
                  <a:chExt cx="432" cy="140"/>
                </a:xfrm>
              </p:grpSpPr>
              <p:sp>
                <p:nvSpPr>
                  <p:cNvPr id="21968" name="Freeform 28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69" name="Freeform 28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5" name="Group 290"/>
                <p:cNvGrpSpPr>
                  <a:grpSpLocks/>
                </p:cNvGrpSpPr>
                <p:nvPr/>
              </p:nvGrpSpPr>
              <p:grpSpPr bwMode="auto">
                <a:xfrm>
                  <a:off x="127" y="2979"/>
                  <a:ext cx="104" cy="52"/>
                  <a:chOff x="2199" y="3091"/>
                  <a:chExt cx="432" cy="140"/>
                </a:xfrm>
              </p:grpSpPr>
              <p:sp>
                <p:nvSpPr>
                  <p:cNvPr id="21966" name="Freeform 29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67" name="Freeform 29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6" name="Group 293"/>
                <p:cNvGrpSpPr>
                  <a:grpSpLocks/>
                </p:cNvGrpSpPr>
                <p:nvPr/>
              </p:nvGrpSpPr>
              <p:grpSpPr bwMode="auto">
                <a:xfrm>
                  <a:off x="255" y="2931"/>
                  <a:ext cx="104" cy="52"/>
                  <a:chOff x="2199" y="3091"/>
                  <a:chExt cx="432" cy="140"/>
                </a:xfrm>
              </p:grpSpPr>
              <p:sp>
                <p:nvSpPr>
                  <p:cNvPr id="21964" name="Freeform 29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65" name="Freeform 29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7" name="Group 296"/>
                <p:cNvGrpSpPr>
                  <a:grpSpLocks/>
                </p:cNvGrpSpPr>
                <p:nvPr/>
              </p:nvGrpSpPr>
              <p:grpSpPr bwMode="auto">
                <a:xfrm>
                  <a:off x="847" y="3067"/>
                  <a:ext cx="104" cy="52"/>
                  <a:chOff x="2199" y="3091"/>
                  <a:chExt cx="432" cy="140"/>
                </a:xfrm>
              </p:grpSpPr>
              <p:sp>
                <p:nvSpPr>
                  <p:cNvPr id="21962" name="Freeform 29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63" name="Freeform 29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8" name="Group 299"/>
                <p:cNvGrpSpPr>
                  <a:grpSpLocks/>
                </p:cNvGrpSpPr>
                <p:nvPr/>
              </p:nvGrpSpPr>
              <p:grpSpPr bwMode="auto">
                <a:xfrm>
                  <a:off x="703" y="3099"/>
                  <a:ext cx="104" cy="52"/>
                  <a:chOff x="2199" y="3091"/>
                  <a:chExt cx="432" cy="140"/>
                </a:xfrm>
              </p:grpSpPr>
              <p:sp>
                <p:nvSpPr>
                  <p:cNvPr id="21960" name="Freeform 30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61" name="Freeform 30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39" name="Group 302"/>
                <p:cNvGrpSpPr>
                  <a:grpSpLocks/>
                </p:cNvGrpSpPr>
                <p:nvPr/>
              </p:nvGrpSpPr>
              <p:grpSpPr bwMode="auto">
                <a:xfrm>
                  <a:off x="599" y="3115"/>
                  <a:ext cx="104" cy="52"/>
                  <a:chOff x="2199" y="3091"/>
                  <a:chExt cx="432" cy="140"/>
                </a:xfrm>
              </p:grpSpPr>
              <p:sp>
                <p:nvSpPr>
                  <p:cNvPr id="21958" name="Freeform 30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59" name="Freeform 30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40" name="Group 305"/>
                <p:cNvGrpSpPr>
                  <a:grpSpLocks/>
                </p:cNvGrpSpPr>
                <p:nvPr/>
              </p:nvGrpSpPr>
              <p:grpSpPr bwMode="auto">
                <a:xfrm>
                  <a:off x="599" y="3051"/>
                  <a:ext cx="104" cy="52"/>
                  <a:chOff x="2199" y="3091"/>
                  <a:chExt cx="432" cy="140"/>
                </a:xfrm>
              </p:grpSpPr>
              <p:sp>
                <p:nvSpPr>
                  <p:cNvPr id="21956" name="Freeform 30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57" name="Freeform 30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41" name="Group 308"/>
                <p:cNvGrpSpPr>
                  <a:grpSpLocks/>
                </p:cNvGrpSpPr>
                <p:nvPr/>
              </p:nvGrpSpPr>
              <p:grpSpPr bwMode="auto">
                <a:xfrm>
                  <a:off x="647" y="3011"/>
                  <a:ext cx="104" cy="52"/>
                  <a:chOff x="2199" y="3091"/>
                  <a:chExt cx="432" cy="140"/>
                </a:xfrm>
              </p:grpSpPr>
              <p:sp>
                <p:nvSpPr>
                  <p:cNvPr id="21954" name="Freeform 30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55" name="Freeform 31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42" name="Group 311"/>
                <p:cNvGrpSpPr>
                  <a:grpSpLocks/>
                </p:cNvGrpSpPr>
                <p:nvPr/>
              </p:nvGrpSpPr>
              <p:grpSpPr bwMode="auto">
                <a:xfrm>
                  <a:off x="687" y="2995"/>
                  <a:ext cx="104" cy="52"/>
                  <a:chOff x="2199" y="3091"/>
                  <a:chExt cx="432" cy="140"/>
                </a:xfrm>
              </p:grpSpPr>
              <p:sp>
                <p:nvSpPr>
                  <p:cNvPr id="21952" name="Freeform 31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53" name="Freeform 31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43" name="Group 314"/>
                <p:cNvGrpSpPr>
                  <a:grpSpLocks/>
                </p:cNvGrpSpPr>
                <p:nvPr/>
              </p:nvGrpSpPr>
              <p:grpSpPr bwMode="auto">
                <a:xfrm>
                  <a:off x="735" y="2971"/>
                  <a:ext cx="104" cy="52"/>
                  <a:chOff x="2199" y="3091"/>
                  <a:chExt cx="432" cy="140"/>
                </a:xfrm>
              </p:grpSpPr>
              <p:sp>
                <p:nvSpPr>
                  <p:cNvPr id="21950" name="Freeform 31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51" name="Freeform 31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44" name="Group 317"/>
                <p:cNvGrpSpPr>
                  <a:grpSpLocks/>
                </p:cNvGrpSpPr>
                <p:nvPr/>
              </p:nvGrpSpPr>
              <p:grpSpPr bwMode="auto">
                <a:xfrm>
                  <a:off x="863" y="2923"/>
                  <a:ext cx="104" cy="52"/>
                  <a:chOff x="2199" y="3091"/>
                  <a:chExt cx="432" cy="140"/>
                </a:xfrm>
              </p:grpSpPr>
              <p:sp>
                <p:nvSpPr>
                  <p:cNvPr id="21948" name="Freeform 31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49" name="Freeform 31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945" name="Group 320"/>
                <p:cNvGrpSpPr>
                  <a:grpSpLocks/>
                </p:cNvGrpSpPr>
                <p:nvPr/>
              </p:nvGrpSpPr>
              <p:grpSpPr bwMode="auto">
                <a:xfrm>
                  <a:off x="807" y="2947"/>
                  <a:ext cx="432" cy="140"/>
                  <a:chOff x="2199" y="3091"/>
                  <a:chExt cx="432" cy="140"/>
                </a:xfrm>
              </p:grpSpPr>
              <p:sp>
                <p:nvSpPr>
                  <p:cNvPr id="21946" name="Freeform 32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47" name="Freeform 32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518" name="Group 323"/>
              <p:cNvGrpSpPr>
                <a:grpSpLocks/>
              </p:cNvGrpSpPr>
              <p:nvPr/>
            </p:nvGrpSpPr>
            <p:grpSpPr bwMode="auto">
              <a:xfrm>
                <a:off x="2327" y="2763"/>
                <a:ext cx="3305" cy="1080"/>
                <a:chOff x="2327" y="2448"/>
                <a:chExt cx="3305" cy="1080"/>
              </a:xfrm>
            </p:grpSpPr>
            <p:grpSp>
              <p:nvGrpSpPr>
                <p:cNvPr id="21519" name="Group 324"/>
                <p:cNvGrpSpPr>
                  <a:grpSpLocks/>
                </p:cNvGrpSpPr>
                <p:nvPr/>
              </p:nvGrpSpPr>
              <p:grpSpPr bwMode="auto">
                <a:xfrm>
                  <a:off x="2327" y="3232"/>
                  <a:ext cx="1021" cy="296"/>
                  <a:chOff x="3353" y="4024"/>
                  <a:chExt cx="1021" cy="296"/>
                </a:xfrm>
              </p:grpSpPr>
              <p:grpSp>
                <p:nvGrpSpPr>
                  <p:cNvPr id="21826" name="Group 325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848" name="Group 326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859" name="Group 3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66" name="Freeform 3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67" name="Freeform 3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860" name="Group 33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64" name="Freeform 3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65" name="Freeform 3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861" name="Group 33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62" name="Freeform 3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63" name="Freeform 3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849" name="Group 336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850" name="Group 3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57" name="Freeform 3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58" name="Freeform 3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851" name="Group 340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55" name="Freeform 3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56" name="Freeform 34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852" name="Group 343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53" name="Freeform 3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54" name="Freeform 34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1827" name="Group 346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828" name="Group 347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839" name="Group 3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46" name="Freeform 3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47" name="Freeform 3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840" name="Group 351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44" name="Freeform 35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45" name="Freeform 3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841" name="Group 354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42" name="Freeform 3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43" name="Freeform 3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829" name="Group 357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830" name="Group 3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37" name="Freeform 3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38" name="Freeform 3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831" name="Group 361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35" name="Freeform 3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36" name="Freeform 3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832" name="Group 364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833" name="Freeform 3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834" name="Freeform 3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1520" name="Group 367"/>
                <p:cNvGrpSpPr>
                  <a:grpSpLocks/>
                </p:cNvGrpSpPr>
                <p:nvPr/>
              </p:nvGrpSpPr>
              <p:grpSpPr bwMode="auto">
                <a:xfrm>
                  <a:off x="3558" y="3091"/>
                  <a:ext cx="430" cy="140"/>
                  <a:chOff x="2199" y="3091"/>
                  <a:chExt cx="432" cy="140"/>
                </a:xfrm>
              </p:grpSpPr>
              <p:sp>
                <p:nvSpPr>
                  <p:cNvPr id="21824" name="Freeform 36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25" name="Freeform 36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1" name="Group 370"/>
                <p:cNvGrpSpPr>
                  <a:grpSpLocks/>
                </p:cNvGrpSpPr>
                <p:nvPr/>
              </p:nvGrpSpPr>
              <p:grpSpPr bwMode="auto">
                <a:xfrm>
                  <a:off x="2991" y="2923"/>
                  <a:ext cx="104" cy="52"/>
                  <a:chOff x="2199" y="3091"/>
                  <a:chExt cx="432" cy="140"/>
                </a:xfrm>
              </p:grpSpPr>
              <p:sp>
                <p:nvSpPr>
                  <p:cNvPr id="21822" name="Freeform 37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23" name="Freeform 37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2" name="Group 373"/>
                <p:cNvGrpSpPr>
                  <a:grpSpLocks/>
                </p:cNvGrpSpPr>
                <p:nvPr/>
              </p:nvGrpSpPr>
              <p:grpSpPr bwMode="auto">
                <a:xfrm>
                  <a:off x="3964" y="2787"/>
                  <a:ext cx="104" cy="52"/>
                  <a:chOff x="2199" y="3091"/>
                  <a:chExt cx="432" cy="140"/>
                </a:xfrm>
              </p:grpSpPr>
              <p:sp>
                <p:nvSpPr>
                  <p:cNvPr id="21820" name="Freeform 37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21" name="Freeform 37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3" name="Group 376"/>
                <p:cNvGrpSpPr>
                  <a:grpSpLocks/>
                </p:cNvGrpSpPr>
                <p:nvPr/>
              </p:nvGrpSpPr>
              <p:grpSpPr bwMode="auto">
                <a:xfrm>
                  <a:off x="4595" y="2907"/>
                  <a:ext cx="103" cy="52"/>
                  <a:chOff x="2199" y="3091"/>
                  <a:chExt cx="432" cy="140"/>
                </a:xfrm>
              </p:grpSpPr>
              <p:sp>
                <p:nvSpPr>
                  <p:cNvPr id="21818" name="Freeform 37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19" name="Freeform 37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4" name="Group 379"/>
                <p:cNvGrpSpPr>
                  <a:grpSpLocks/>
                </p:cNvGrpSpPr>
                <p:nvPr/>
              </p:nvGrpSpPr>
              <p:grpSpPr bwMode="auto">
                <a:xfrm>
                  <a:off x="5297" y="2619"/>
                  <a:ext cx="104" cy="52"/>
                  <a:chOff x="2199" y="3091"/>
                  <a:chExt cx="432" cy="140"/>
                </a:xfrm>
              </p:grpSpPr>
              <p:sp>
                <p:nvSpPr>
                  <p:cNvPr id="21816" name="Freeform 38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17" name="Freeform 38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5" name="Group 382"/>
                <p:cNvGrpSpPr>
                  <a:grpSpLocks/>
                </p:cNvGrpSpPr>
                <p:nvPr/>
              </p:nvGrpSpPr>
              <p:grpSpPr bwMode="auto">
                <a:xfrm>
                  <a:off x="5153" y="2651"/>
                  <a:ext cx="104" cy="52"/>
                  <a:chOff x="2199" y="3091"/>
                  <a:chExt cx="432" cy="140"/>
                </a:xfrm>
              </p:grpSpPr>
              <p:sp>
                <p:nvSpPr>
                  <p:cNvPr id="21814" name="Freeform 38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15" name="Freeform 38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6" name="Group 385"/>
                <p:cNvGrpSpPr>
                  <a:grpSpLocks/>
                </p:cNvGrpSpPr>
                <p:nvPr/>
              </p:nvGrpSpPr>
              <p:grpSpPr bwMode="auto">
                <a:xfrm>
                  <a:off x="5049" y="2667"/>
                  <a:ext cx="104" cy="52"/>
                  <a:chOff x="2199" y="3091"/>
                  <a:chExt cx="432" cy="140"/>
                </a:xfrm>
              </p:grpSpPr>
              <p:sp>
                <p:nvSpPr>
                  <p:cNvPr id="21812" name="Freeform 38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13" name="Freeform 38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7" name="Group 388"/>
                <p:cNvGrpSpPr>
                  <a:grpSpLocks/>
                </p:cNvGrpSpPr>
                <p:nvPr/>
              </p:nvGrpSpPr>
              <p:grpSpPr bwMode="auto">
                <a:xfrm>
                  <a:off x="5049" y="2603"/>
                  <a:ext cx="104" cy="52"/>
                  <a:chOff x="2199" y="3091"/>
                  <a:chExt cx="432" cy="140"/>
                </a:xfrm>
              </p:grpSpPr>
              <p:sp>
                <p:nvSpPr>
                  <p:cNvPr id="21810" name="Freeform 38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11" name="Freeform 39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8" name="Group 391"/>
                <p:cNvGrpSpPr>
                  <a:grpSpLocks/>
                </p:cNvGrpSpPr>
                <p:nvPr/>
              </p:nvGrpSpPr>
              <p:grpSpPr bwMode="auto">
                <a:xfrm>
                  <a:off x="5097" y="2563"/>
                  <a:ext cx="104" cy="52"/>
                  <a:chOff x="2199" y="3091"/>
                  <a:chExt cx="432" cy="140"/>
                </a:xfrm>
              </p:grpSpPr>
              <p:sp>
                <p:nvSpPr>
                  <p:cNvPr id="21808" name="Freeform 39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09" name="Freeform 39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9" name="Group 394"/>
                <p:cNvGrpSpPr>
                  <a:grpSpLocks/>
                </p:cNvGrpSpPr>
                <p:nvPr/>
              </p:nvGrpSpPr>
              <p:grpSpPr bwMode="auto">
                <a:xfrm>
                  <a:off x="5137" y="2547"/>
                  <a:ext cx="104" cy="52"/>
                  <a:chOff x="2199" y="3091"/>
                  <a:chExt cx="432" cy="140"/>
                </a:xfrm>
              </p:grpSpPr>
              <p:sp>
                <p:nvSpPr>
                  <p:cNvPr id="21806" name="Freeform 39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07" name="Freeform 39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0" name="Group 397"/>
                <p:cNvGrpSpPr>
                  <a:grpSpLocks/>
                </p:cNvGrpSpPr>
                <p:nvPr/>
              </p:nvGrpSpPr>
              <p:grpSpPr bwMode="auto">
                <a:xfrm>
                  <a:off x="5185" y="2523"/>
                  <a:ext cx="104" cy="52"/>
                  <a:chOff x="2199" y="3091"/>
                  <a:chExt cx="432" cy="140"/>
                </a:xfrm>
              </p:grpSpPr>
              <p:sp>
                <p:nvSpPr>
                  <p:cNvPr id="21804" name="Freeform 39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05" name="Freeform 39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1" name="Group 400"/>
                <p:cNvGrpSpPr>
                  <a:grpSpLocks/>
                </p:cNvGrpSpPr>
                <p:nvPr/>
              </p:nvGrpSpPr>
              <p:grpSpPr bwMode="auto">
                <a:xfrm>
                  <a:off x="5313" y="2475"/>
                  <a:ext cx="103" cy="52"/>
                  <a:chOff x="2199" y="3091"/>
                  <a:chExt cx="432" cy="140"/>
                </a:xfrm>
              </p:grpSpPr>
              <p:sp>
                <p:nvSpPr>
                  <p:cNvPr id="21802" name="Freeform 40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03" name="Freeform 40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2" name="Group 403"/>
                <p:cNvGrpSpPr>
                  <a:grpSpLocks/>
                </p:cNvGrpSpPr>
                <p:nvPr/>
              </p:nvGrpSpPr>
              <p:grpSpPr bwMode="auto">
                <a:xfrm>
                  <a:off x="4682" y="2563"/>
                  <a:ext cx="104" cy="52"/>
                  <a:chOff x="2199" y="3091"/>
                  <a:chExt cx="432" cy="140"/>
                </a:xfrm>
              </p:grpSpPr>
              <p:sp>
                <p:nvSpPr>
                  <p:cNvPr id="21800" name="Freeform 40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01" name="Freeform 40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3" name="Group 406"/>
                <p:cNvGrpSpPr>
                  <a:grpSpLocks/>
                </p:cNvGrpSpPr>
                <p:nvPr/>
              </p:nvGrpSpPr>
              <p:grpSpPr bwMode="auto">
                <a:xfrm>
                  <a:off x="5512" y="2475"/>
                  <a:ext cx="104" cy="52"/>
                  <a:chOff x="2199" y="3091"/>
                  <a:chExt cx="432" cy="140"/>
                </a:xfrm>
              </p:grpSpPr>
              <p:sp>
                <p:nvSpPr>
                  <p:cNvPr id="21798" name="Freeform 40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99" name="Freeform 40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4" name="Group 409"/>
                <p:cNvGrpSpPr>
                  <a:grpSpLocks/>
                </p:cNvGrpSpPr>
                <p:nvPr/>
              </p:nvGrpSpPr>
              <p:grpSpPr bwMode="auto">
                <a:xfrm>
                  <a:off x="5177" y="2955"/>
                  <a:ext cx="104" cy="52"/>
                  <a:chOff x="2199" y="3091"/>
                  <a:chExt cx="432" cy="140"/>
                </a:xfrm>
              </p:grpSpPr>
              <p:sp>
                <p:nvSpPr>
                  <p:cNvPr id="21796" name="Freeform 41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97" name="Freeform 41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5" name="Group 412"/>
                <p:cNvGrpSpPr>
                  <a:grpSpLocks/>
                </p:cNvGrpSpPr>
                <p:nvPr/>
              </p:nvGrpSpPr>
              <p:grpSpPr bwMode="auto">
                <a:xfrm>
                  <a:off x="5377" y="2955"/>
                  <a:ext cx="103" cy="52"/>
                  <a:chOff x="2199" y="3091"/>
                  <a:chExt cx="432" cy="140"/>
                </a:xfrm>
              </p:grpSpPr>
              <p:sp>
                <p:nvSpPr>
                  <p:cNvPr id="21794" name="Freeform 41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95" name="Freeform 41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6" name="Group 415"/>
                <p:cNvGrpSpPr>
                  <a:grpSpLocks/>
                </p:cNvGrpSpPr>
                <p:nvPr/>
              </p:nvGrpSpPr>
              <p:grpSpPr bwMode="auto">
                <a:xfrm>
                  <a:off x="3661" y="2683"/>
                  <a:ext cx="104" cy="52"/>
                  <a:chOff x="2199" y="3091"/>
                  <a:chExt cx="432" cy="140"/>
                </a:xfrm>
              </p:grpSpPr>
              <p:sp>
                <p:nvSpPr>
                  <p:cNvPr id="21792" name="Freeform 41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93" name="Freeform 41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7" name="Group 418"/>
                <p:cNvGrpSpPr>
                  <a:grpSpLocks/>
                </p:cNvGrpSpPr>
                <p:nvPr/>
              </p:nvGrpSpPr>
              <p:grpSpPr bwMode="auto">
                <a:xfrm>
                  <a:off x="3518" y="2715"/>
                  <a:ext cx="103" cy="52"/>
                  <a:chOff x="2199" y="3091"/>
                  <a:chExt cx="432" cy="140"/>
                </a:xfrm>
              </p:grpSpPr>
              <p:sp>
                <p:nvSpPr>
                  <p:cNvPr id="21790" name="Freeform 41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91" name="Freeform 42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8" name="Group 421"/>
                <p:cNvGrpSpPr>
                  <a:grpSpLocks/>
                </p:cNvGrpSpPr>
                <p:nvPr/>
              </p:nvGrpSpPr>
              <p:grpSpPr bwMode="auto">
                <a:xfrm>
                  <a:off x="3414" y="2731"/>
                  <a:ext cx="104" cy="52"/>
                  <a:chOff x="2199" y="3091"/>
                  <a:chExt cx="432" cy="140"/>
                </a:xfrm>
              </p:grpSpPr>
              <p:sp>
                <p:nvSpPr>
                  <p:cNvPr id="21788" name="Freeform 42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89" name="Freeform 42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9" name="Group 424"/>
                <p:cNvGrpSpPr>
                  <a:grpSpLocks/>
                </p:cNvGrpSpPr>
                <p:nvPr/>
              </p:nvGrpSpPr>
              <p:grpSpPr bwMode="auto">
                <a:xfrm>
                  <a:off x="3414" y="2667"/>
                  <a:ext cx="104" cy="52"/>
                  <a:chOff x="2199" y="3091"/>
                  <a:chExt cx="432" cy="140"/>
                </a:xfrm>
              </p:grpSpPr>
              <p:sp>
                <p:nvSpPr>
                  <p:cNvPr id="21786" name="Freeform 42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87" name="Freeform 42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0" name="Group 427"/>
                <p:cNvGrpSpPr>
                  <a:grpSpLocks/>
                </p:cNvGrpSpPr>
                <p:nvPr/>
              </p:nvGrpSpPr>
              <p:grpSpPr bwMode="auto">
                <a:xfrm>
                  <a:off x="3462" y="2627"/>
                  <a:ext cx="104" cy="52"/>
                  <a:chOff x="2199" y="3091"/>
                  <a:chExt cx="432" cy="140"/>
                </a:xfrm>
              </p:grpSpPr>
              <p:sp>
                <p:nvSpPr>
                  <p:cNvPr id="21784" name="Freeform 42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85" name="Freeform 42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1" name="Group 430"/>
                <p:cNvGrpSpPr>
                  <a:grpSpLocks/>
                </p:cNvGrpSpPr>
                <p:nvPr/>
              </p:nvGrpSpPr>
              <p:grpSpPr bwMode="auto">
                <a:xfrm>
                  <a:off x="3502" y="2611"/>
                  <a:ext cx="103" cy="52"/>
                  <a:chOff x="2199" y="3091"/>
                  <a:chExt cx="432" cy="140"/>
                </a:xfrm>
              </p:grpSpPr>
              <p:sp>
                <p:nvSpPr>
                  <p:cNvPr id="21782" name="Freeform 43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83" name="Freeform 43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2" name="Group 433"/>
                <p:cNvGrpSpPr>
                  <a:grpSpLocks/>
                </p:cNvGrpSpPr>
                <p:nvPr/>
              </p:nvGrpSpPr>
              <p:grpSpPr bwMode="auto">
                <a:xfrm>
                  <a:off x="3550" y="2587"/>
                  <a:ext cx="103" cy="52"/>
                  <a:chOff x="2199" y="3091"/>
                  <a:chExt cx="432" cy="140"/>
                </a:xfrm>
              </p:grpSpPr>
              <p:sp>
                <p:nvSpPr>
                  <p:cNvPr id="21780" name="Freeform 43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81" name="Freeform 43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3" name="Group 436"/>
                <p:cNvGrpSpPr>
                  <a:grpSpLocks/>
                </p:cNvGrpSpPr>
                <p:nvPr/>
              </p:nvGrpSpPr>
              <p:grpSpPr bwMode="auto">
                <a:xfrm>
                  <a:off x="3677" y="2539"/>
                  <a:ext cx="104" cy="52"/>
                  <a:chOff x="2199" y="3091"/>
                  <a:chExt cx="432" cy="140"/>
                </a:xfrm>
              </p:grpSpPr>
              <p:sp>
                <p:nvSpPr>
                  <p:cNvPr id="21778" name="Freeform 43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79" name="Freeform 43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4" name="Group 439"/>
                <p:cNvGrpSpPr>
                  <a:grpSpLocks/>
                </p:cNvGrpSpPr>
                <p:nvPr/>
              </p:nvGrpSpPr>
              <p:grpSpPr bwMode="auto">
                <a:xfrm>
                  <a:off x="4363" y="3283"/>
                  <a:ext cx="104" cy="52"/>
                  <a:chOff x="2199" y="3091"/>
                  <a:chExt cx="432" cy="140"/>
                </a:xfrm>
              </p:grpSpPr>
              <p:sp>
                <p:nvSpPr>
                  <p:cNvPr id="21776" name="Freeform 44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77" name="Freeform 44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5" name="Group 442"/>
                <p:cNvGrpSpPr>
                  <a:grpSpLocks/>
                </p:cNvGrpSpPr>
                <p:nvPr/>
              </p:nvGrpSpPr>
              <p:grpSpPr bwMode="auto">
                <a:xfrm>
                  <a:off x="4220" y="3315"/>
                  <a:ext cx="103" cy="52"/>
                  <a:chOff x="2199" y="3091"/>
                  <a:chExt cx="432" cy="140"/>
                </a:xfrm>
              </p:grpSpPr>
              <p:sp>
                <p:nvSpPr>
                  <p:cNvPr id="21774" name="Freeform 44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75" name="Freeform 44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6" name="Group 445"/>
                <p:cNvGrpSpPr>
                  <a:grpSpLocks/>
                </p:cNvGrpSpPr>
                <p:nvPr/>
              </p:nvGrpSpPr>
              <p:grpSpPr bwMode="auto">
                <a:xfrm>
                  <a:off x="4116" y="3331"/>
                  <a:ext cx="104" cy="52"/>
                  <a:chOff x="2199" y="3091"/>
                  <a:chExt cx="432" cy="140"/>
                </a:xfrm>
              </p:grpSpPr>
              <p:sp>
                <p:nvSpPr>
                  <p:cNvPr id="21772" name="Freeform 4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73" name="Freeform 4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7" name="Group 448"/>
                <p:cNvGrpSpPr>
                  <a:grpSpLocks/>
                </p:cNvGrpSpPr>
                <p:nvPr/>
              </p:nvGrpSpPr>
              <p:grpSpPr bwMode="auto">
                <a:xfrm>
                  <a:off x="4116" y="3267"/>
                  <a:ext cx="104" cy="52"/>
                  <a:chOff x="2199" y="3091"/>
                  <a:chExt cx="432" cy="140"/>
                </a:xfrm>
              </p:grpSpPr>
              <p:sp>
                <p:nvSpPr>
                  <p:cNvPr id="21770" name="Freeform 4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71" name="Freeform 4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8" name="Group 451"/>
                <p:cNvGrpSpPr>
                  <a:grpSpLocks/>
                </p:cNvGrpSpPr>
                <p:nvPr/>
              </p:nvGrpSpPr>
              <p:grpSpPr bwMode="auto">
                <a:xfrm>
                  <a:off x="4164" y="3227"/>
                  <a:ext cx="104" cy="52"/>
                  <a:chOff x="2199" y="3091"/>
                  <a:chExt cx="432" cy="140"/>
                </a:xfrm>
              </p:grpSpPr>
              <p:sp>
                <p:nvSpPr>
                  <p:cNvPr id="21768" name="Freeform 4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69" name="Freeform 4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9" name="Group 454"/>
                <p:cNvGrpSpPr>
                  <a:grpSpLocks/>
                </p:cNvGrpSpPr>
                <p:nvPr/>
              </p:nvGrpSpPr>
              <p:grpSpPr bwMode="auto">
                <a:xfrm>
                  <a:off x="4204" y="3211"/>
                  <a:ext cx="104" cy="52"/>
                  <a:chOff x="2199" y="3091"/>
                  <a:chExt cx="432" cy="140"/>
                </a:xfrm>
              </p:grpSpPr>
              <p:sp>
                <p:nvSpPr>
                  <p:cNvPr id="21766" name="Freeform 4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67" name="Freeform 4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0" name="Group 457"/>
                <p:cNvGrpSpPr>
                  <a:grpSpLocks/>
                </p:cNvGrpSpPr>
                <p:nvPr/>
              </p:nvGrpSpPr>
              <p:grpSpPr bwMode="auto">
                <a:xfrm>
                  <a:off x="4252" y="3187"/>
                  <a:ext cx="103" cy="52"/>
                  <a:chOff x="2199" y="3091"/>
                  <a:chExt cx="432" cy="140"/>
                </a:xfrm>
              </p:grpSpPr>
              <p:sp>
                <p:nvSpPr>
                  <p:cNvPr id="21764" name="Freeform 4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65" name="Freeform 4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1" name="Group 460"/>
                <p:cNvGrpSpPr>
                  <a:grpSpLocks/>
                </p:cNvGrpSpPr>
                <p:nvPr/>
              </p:nvGrpSpPr>
              <p:grpSpPr bwMode="auto">
                <a:xfrm>
                  <a:off x="4379" y="3139"/>
                  <a:ext cx="104" cy="52"/>
                  <a:chOff x="2199" y="3091"/>
                  <a:chExt cx="432" cy="140"/>
                </a:xfrm>
              </p:grpSpPr>
              <p:sp>
                <p:nvSpPr>
                  <p:cNvPr id="21762" name="Freeform 4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63" name="Freeform 4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2" name="Group 463"/>
                <p:cNvGrpSpPr>
                  <a:grpSpLocks/>
                </p:cNvGrpSpPr>
                <p:nvPr/>
              </p:nvGrpSpPr>
              <p:grpSpPr bwMode="auto">
                <a:xfrm>
                  <a:off x="3510" y="3291"/>
                  <a:ext cx="103" cy="52"/>
                  <a:chOff x="2199" y="3091"/>
                  <a:chExt cx="432" cy="140"/>
                </a:xfrm>
              </p:grpSpPr>
              <p:sp>
                <p:nvSpPr>
                  <p:cNvPr id="21760" name="Freeform 4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61" name="Freeform 4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3" name="Group 466"/>
                <p:cNvGrpSpPr>
                  <a:grpSpLocks/>
                </p:cNvGrpSpPr>
                <p:nvPr/>
              </p:nvGrpSpPr>
              <p:grpSpPr bwMode="auto">
                <a:xfrm>
                  <a:off x="3366" y="3323"/>
                  <a:ext cx="104" cy="52"/>
                  <a:chOff x="2199" y="3091"/>
                  <a:chExt cx="432" cy="140"/>
                </a:xfrm>
              </p:grpSpPr>
              <p:sp>
                <p:nvSpPr>
                  <p:cNvPr id="21758" name="Freeform 4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59" name="Freeform 4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4" name="Group 469"/>
                <p:cNvGrpSpPr>
                  <a:grpSpLocks/>
                </p:cNvGrpSpPr>
                <p:nvPr/>
              </p:nvGrpSpPr>
              <p:grpSpPr bwMode="auto">
                <a:xfrm>
                  <a:off x="3262" y="3339"/>
                  <a:ext cx="104" cy="52"/>
                  <a:chOff x="2199" y="3091"/>
                  <a:chExt cx="432" cy="140"/>
                </a:xfrm>
              </p:grpSpPr>
              <p:sp>
                <p:nvSpPr>
                  <p:cNvPr id="21756" name="Freeform 47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57" name="Freeform 47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5" name="Group 472"/>
                <p:cNvGrpSpPr>
                  <a:grpSpLocks/>
                </p:cNvGrpSpPr>
                <p:nvPr/>
              </p:nvGrpSpPr>
              <p:grpSpPr bwMode="auto">
                <a:xfrm>
                  <a:off x="3262" y="3275"/>
                  <a:ext cx="104" cy="52"/>
                  <a:chOff x="2199" y="3091"/>
                  <a:chExt cx="432" cy="140"/>
                </a:xfrm>
              </p:grpSpPr>
              <p:sp>
                <p:nvSpPr>
                  <p:cNvPr id="21754" name="Freeform 47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55" name="Freeform 47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6" name="Group 475"/>
                <p:cNvGrpSpPr>
                  <a:grpSpLocks/>
                </p:cNvGrpSpPr>
                <p:nvPr/>
              </p:nvGrpSpPr>
              <p:grpSpPr bwMode="auto">
                <a:xfrm>
                  <a:off x="3310" y="3235"/>
                  <a:ext cx="104" cy="52"/>
                  <a:chOff x="2199" y="3091"/>
                  <a:chExt cx="432" cy="140"/>
                </a:xfrm>
              </p:grpSpPr>
              <p:sp>
                <p:nvSpPr>
                  <p:cNvPr id="21752" name="Freeform 47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53" name="Freeform 47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7" name="Group 478"/>
                <p:cNvGrpSpPr>
                  <a:grpSpLocks/>
                </p:cNvGrpSpPr>
                <p:nvPr/>
              </p:nvGrpSpPr>
              <p:grpSpPr bwMode="auto">
                <a:xfrm>
                  <a:off x="3350" y="3219"/>
                  <a:ext cx="104" cy="52"/>
                  <a:chOff x="2199" y="3091"/>
                  <a:chExt cx="432" cy="140"/>
                </a:xfrm>
              </p:grpSpPr>
              <p:sp>
                <p:nvSpPr>
                  <p:cNvPr id="21750" name="Freeform 47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51" name="Freeform 48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8" name="Group 481"/>
                <p:cNvGrpSpPr>
                  <a:grpSpLocks/>
                </p:cNvGrpSpPr>
                <p:nvPr/>
              </p:nvGrpSpPr>
              <p:grpSpPr bwMode="auto">
                <a:xfrm>
                  <a:off x="3398" y="3195"/>
                  <a:ext cx="104" cy="52"/>
                  <a:chOff x="2199" y="3091"/>
                  <a:chExt cx="432" cy="140"/>
                </a:xfrm>
              </p:grpSpPr>
              <p:sp>
                <p:nvSpPr>
                  <p:cNvPr id="21748" name="Freeform 48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49" name="Freeform 48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9" name="Group 484"/>
                <p:cNvGrpSpPr>
                  <a:grpSpLocks/>
                </p:cNvGrpSpPr>
                <p:nvPr/>
              </p:nvGrpSpPr>
              <p:grpSpPr bwMode="auto">
                <a:xfrm>
                  <a:off x="3526" y="3147"/>
                  <a:ext cx="103" cy="52"/>
                  <a:chOff x="2199" y="3091"/>
                  <a:chExt cx="432" cy="140"/>
                </a:xfrm>
              </p:grpSpPr>
              <p:sp>
                <p:nvSpPr>
                  <p:cNvPr id="21746" name="Freeform 48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47" name="Freeform 48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60" name="Group 487"/>
                <p:cNvGrpSpPr>
                  <a:grpSpLocks/>
                </p:cNvGrpSpPr>
                <p:nvPr/>
              </p:nvGrpSpPr>
              <p:grpSpPr bwMode="auto">
                <a:xfrm>
                  <a:off x="2688" y="2683"/>
                  <a:ext cx="431" cy="140"/>
                  <a:chOff x="2199" y="3091"/>
                  <a:chExt cx="432" cy="140"/>
                </a:xfrm>
              </p:grpSpPr>
              <p:sp>
                <p:nvSpPr>
                  <p:cNvPr id="21744" name="Freeform 48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45" name="Freeform 48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61" name="Group 490"/>
                <p:cNvGrpSpPr>
                  <a:grpSpLocks/>
                </p:cNvGrpSpPr>
                <p:nvPr/>
              </p:nvGrpSpPr>
              <p:grpSpPr bwMode="auto">
                <a:xfrm>
                  <a:off x="4252" y="2611"/>
                  <a:ext cx="103" cy="52"/>
                  <a:chOff x="2199" y="3091"/>
                  <a:chExt cx="432" cy="140"/>
                </a:xfrm>
              </p:grpSpPr>
              <p:sp>
                <p:nvSpPr>
                  <p:cNvPr id="21742" name="Freeform 49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43" name="Freeform 49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62" name="Group 493"/>
                <p:cNvGrpSpPr>
                  <a:grpSpLocks/>
                </p:cNvGrpSpPr>
                <p:nvPr/>
              </p:nvGrpSpPr>
              <p:grpSpPr bwMode="auto">
                <a:xfrm>
                  <a:off x="4036" y="3139"/>
                  <a:ext cx="104" cy="52"/>
                  <a:chOff x="2199" y="3091"/>
                  <a:chExt cx="432" cy="140"/>
                </a:xfrm>
              </p:grpSpPr>
              <p:sp>
                <p:nvSpPr>
                  <p:cNvPr id="21740" name="Freeform 49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41" name="Freeform 49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63" name="Group 496"/>
                <p:cNvGrpSpPr>
                  <a:grpSpLocks/>
                </p:cNvGrpSpPr>
                <p:nvPr/>
              </p:nvGrpSpPr>
              <p:grpSpPr bwMode="auto">
                <a:xfrm>
                  <a:off x="4523" y="3051"/>
                  <a:ext cx="104" cy="52"/>
                  <a:chOff x="2199" y="3091"/>
                  <a:chExt cx="432" cy="140"/>
                </a:xfrm>
              </p:grpSpPr>
              <p:sp>
                <p:nvSpPr>
                  <p:cNvPr id="21738" name="Freeform 49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39" name="Freeform 49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64" name="Group 499"/>
                <p:cNvGrpSpPr>
                  <a:grpSpLocks/>
                </p:cNvGrpSpPr>
                <p:nvPr/>
              </p:nvGrpSpPr>
              <p:grpSpPr bwMode="auto">
                <a:xfrm>
                  <a:off x="4938" y="3003"/>
                  <a:ext cx="104" cy="52"/>
                  <a:chOff x="2199" y="3091"/>
                  <a:chExt cx="432" cy="140"/>
                </a:xfrm>
              </p:grpSpPr>
              <p:sp>
                <p:nvSpPr>
                  <p:cNvPr id="21736" name="Freeform 50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37" name="Freeform 50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65" name="Group 502"/>
                <p:cNvGrpSpPr>
                  <a:grpSpLocks/>
                </p:cNvGrpSpPr>
                <p:nvPr/>
              </p:nvGrpSpPr>
              <p:grpSpPr bwMode="auto">
                <a:xfrm>
                  <a:off x="3406" y="2512"/>
                  <a:ext cx="1018" cy="296"/>
                  <a:chOff x="3353" y="4024"/>
                  <a:chExt cx="1021" cy="296"/>
                </a:xfrm>
              </p:grpSpPr>
              <p:grpSp>
                <p:nvGrpSpPr>
                  <p:cNvPr id="21694" name="Group 503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716" name="Group 504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727" name="Group 50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34" name="Freeform 50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35" name="Freeform 5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728" name="Group 508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32" name="Freeform 50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33" name="Freeform 51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729" name="Group 511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30" name="Freeform 5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31" name="Freeform 51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717" name="Group 514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718" name="Group 5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25" name="Freeform 5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26" name="Freeform 5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719" name="Group 518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23" name="Freeform 5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24" name="Freeform 5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720" name="Group 521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21" name="Freeform 5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22" name="Freeform 5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1695" name="Group 524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696" name="Group 525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707" name="Group 5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14" name="Freeform 5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15" name="Freeform 5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708" name="Group 529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12" name="Freeform 5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13" name="Freeform 5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709" name="Group 532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10" name="Freeform 5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11" name="Freeform 5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697" name="Group 535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698" name="Group 5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05" name="Freeform 5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06" name="Freeform 5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99" name="Group 539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03" name="Freeform 5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04" name="Freeform 5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700" name="Group 542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701" name="Freeform 54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702" name="Freeform 5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1566" name="Group 545"/>
                <p:cNvGrpSpPr>
                  <a:grpSpLocks/>
                </p:cNvGrpSpPr>
                <p:nvPr/>
              </p:nvGrpSpPr>
              <p:grpSpPr bwMode="auto">
                <a:xfrm>
                  <a:off x="2848" y="3211"/>
                  <a:ext cx="430" cy="140"/>
                  <a:chOff x="2199" y="3091"/>
                  <a:chExt cx="432" cy="140"/>
                </a:xfrm>
              </p:grpSpPr>
              <p:sp>
                <p:nvSpPr>
                  <p:cNvPr id="21692" name="Freeform 54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93" name="Freeform 54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67" name="Group 548"/>
                <p:cNvGrpSpPr>
                  <a:grpSpLocks/>
                </p:cNvGrpSpPr>
                <p:nvPr/>
              </p:nvGrpSpPr>
              <p:grpSpPr bwMode="auto">
                <a:xfrm>
                  <a:off x="5512" y="3059"/>
                  <a:ext cx="104" cy="52"/>
                  <a:chOff x="2199" y="3091"/>
                  <a:chExt cx="432" cy="140"/>
                </a:xfrm>
              </p:grpSpPr>
              <p:sp>
                <p:nvSpPr>
                  <p:cNvPr id="21690" name="Freeform 54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91" name="Freeform 55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68" name="Group 551"/>
                <p:cNvGrpSpPr>
                  <a:grpSpLocks/>
                </p:cNvGrpSpPr>
                <p:nvPr/>
              </p:nvGrpSpPr>
              <p:grpSpPr bwMode="auto">
                <a:xfrm>
                  <a:off x="5369" y="3091"/>
                  <a:ext cx="103" cy="52"/>
                  <a:chOff x="2199" y="3091"/>
                  <a:chExt cx="432" cy="140"/>
                </a:xfrm>
              </p:grpSpPr>
              <p:sp>
                <p:nvSpPr>
                  <p:cNvPr id="21688" name="Freeform 55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89" name="Freeform 55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69" name="Group 554"/>
                <p:cNvGrpSpPr>
                  <a:grpSpLocks/>
                </p:cNvGrpSpPr>
                <p:nvPr/>
              </p:nvGrpSpPr>
              <p:grpSpPr bwMode="auto">
                <a:xfrm>
                  <a:off x="5265" y="3107"/>
                  <a:ext cx="104" cy="52"/>
                  <a:chOff x="2199" y="3091"/>
                  <a:chExt cx="432" cy="140"/>
                </a:xfrm>
              </p:grpSpPr>
              <p:sp>
                <p:nvSpPr>
                  <p:cNvPr id="21686" name="Freeform 55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87" name="Freeform 55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0" name="Group 557"/>
                <p:cNvGrpSpPr>
                  <a:grpSpLocks/>
                </p:cNvGrpSpPr>
                <p:nvPr/>
              </p:nvGrpSpPr>
              <p:grpSpPr bwMode="auto">
                <a:xfrm>
                  <a:off x="5265" y="3043"/>
                  <a:ext cx="104" cy="52"/>
                  <a:chOff x="2199" y="3091"/>
                  <a:chExt cx="432" cy="140"/>
                </a:xfrm>
              </p:grpSpPr>
              <p:sp>
                <p:nvSpPr>
                  <p:cNvPr id="21684" name="Freeform 558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85" name="Freeform 559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1" name="Group 560"/>
                <p:cNvGrpSpPr>
                  <a:grpSpLocks/>
                </p:cNvGrpSpPr>
                <p:nvPr/>
              </p:nvGrpSpPr>
              <p:grpSpPr bwMode="auto">
                <a:xfrm>
                  <a:off x="5313" y="3003"/>
                  <a:ext cx="103" cy="52"/>
                  <a:chOff x="2199" y="3091"/>
                  <a:chExt cx="432" cy="140"/>
                </a:xfrm>
              </p:grpSpPr>
              <p:sp>
                <p:nvSpPr>
                  <p:cNvPr id="21682" name="Freeform 561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83" name="Freeform 562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2" name="Group 563"/>
                <p:cNvGrpSpPr>
                  <a:grpSpLocks/>
                </p:cNvGrpSpPr>
                <p:nvPr/>
              </p:nvGrpSpPr>
              <p:grpSpPr bwMode="auto">
                <a:xfrm>
                  <a:off x="5353" y="2987"/>
                  <a:ext cx="103" cy="52"/>
                  <a:chOff x="2199" y="3091"/>
                  <a:chExt cx="432" cy="140"/>
                </a:xfrm>
              </p:grpSpPr>
              <p:sp>
                <p:nvSpPr>
                  <p:cNvPr id="21680" name="Freeform 564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81" name="Freeform 565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3" name="Group 566"/>
                <p:cNvGrpSpPr>
                  <a:grpSpLocks/>
                </p:cNvGrpSpPr>
                <p:nvPr/>
              </p:nvGrpSpPr>
              <p:grpSpPr bwMode="auto">
                <a:xfrm>
                  <a:off x="5401" y="2963"/>
                  <a:ext cx="103" cy="52"/>
                  <a:chOff x="2199" y="3091"/>
                  <a:chExt cx="432" cy="140"/>
                </a:xfrm>
              </p:grpSpPr>
              <p:sp>
                <p:nvSpPr>
                  <p:cNvPr id="21678" name="Freeform 567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79" name="Freeform 568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4" name="Group 569"/>
                <p:cNvGrpSpPr>
                  <a:grpSpLocks/>
                </p:cNvGrpSpPr>
                <p:nvPr/>
              </p:nvGrpSpPr>
              <p:grpSpPr bwMode="auto">
                <a:xfrm>
                  <a:off x="5528" y="2915"/>
                  <a:ext cx="104" cy="52"/>
                  <a:chOff x="2199" y="3091"/>
                  <a:chExt cx="432" cy="140"/>
                </a:xfrm>
              </p:grpSpPr>
              <p:sp>
                <p:nvSpPr>
                  <p:cNvPr id="21676" name="Freeform 570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77" name="Freeform 571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5" name="Group 572"/>
                <p:cNvGrpSpPr>
                  <a:grpSpLocks/>
                </p:cNvGrpSpPr>
                <p:nvPr/>
              </p:nvGrpSpPr>
              <p:grpSpPr bwMode="auto">
                <a:xfrm>
                  <a:off x="3127" y="2827"/>
                  <a:ext cx="104" cy="52"/>
                  <a:chOff x="2199" y="3091"/>
                  <a:chExt cx="432" cy="140"/>
                </a:xfrm>
              </p:grpSpPr>
              <p:sp>
                <p:nvSpPr>
                  <p:cNvPr id="21674" name="Freeform 573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75" name="Freeform 574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6" name="Group 575"/>
                <p:cNvGrpSpPr>
                  <a:grpSpLocks/>
                </p:cNvGrpSpPr>
                <p:nvPr/>
              </p:nvGrpSpPr>
              <p:grpSpPr bwMode="auto">
                <a:xfrm>
                  <a:off x="2983" y="2859"/>
                  <a:ext cx="104" cy="52"/>
                  <a:chOff x="2199" y="3091"/>
                  <a:chExt cx="432" cy="140"/>
                </a:xfrm>
              </p:grpSpPr>
              <p:sp>
                <p:nvSpPr>
                  <p:cNvPr id="21672" name="Freeform 576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73" name="Freeform 577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7" name="Group 578"/>
                <p:cNvGrpSpPr>
                  <a:grpSpLocks/>
                </p:cNvGrpSpPr>
                <p:nvPr/>
              </p:nvGrpSpPr>
              <p:grpSpPr bwMode="auto">
                <a:xfrm>
                  <a:off x="2967" y="2755"/>
                  <a:ext cx="104" cy="52"/>
                  <a:chOff x="2199" y="3091"/>
                  <a:chExt cx="432" cy="140"/>
                </a:xfrm>
              </p:grpSpPr>
              <p:sp>
                <p:nvSpPr>
                  <p:cNvPr id="21670" name="Freeform 579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71" name="Freeform 580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8" name="Group 581"/>
                <p:cNvGrpSpPr>
                  <a:grpSpLocks/>
                </p:cNvGrpSpPr>
                <p:nvPr/>
              </p:nvGrpSpPr>
              <p:grpSpPr bwMode="auto">
                <a:xfrm>
                  <a:off x="3015" y="2731"/>
                  <a:ext cx="104" cy="52"/>
                  <a:chOff x="2199" y="3091"/>
                  <a:chExt cx="432" cy="140"/>
                </a:xfrm>
              </p:grpSpPr>
              <p:sp>
                <p:nvSpPr>
                  <p:cNvPr id="21668" name="Freeform 582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69" name="Freeform 583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79" name="Group 584"/>
                <p:cNvGrpSpPr>
                  <a:grpSpLocks/>
                </p:cNvGrpSpPr>
                <p:nvPr/>
              </p:nvGrpSpPr>
              <p:grpSpPr bwMode="auto">
                <a:xfrm>
                  <a:off x="3143" y="2683"/>
                  <a:ext cx="103" cy="52"/>
                  <a:chOff x="2199" y="3091"/>
                  <a:chExt cx="432" cy="140"/>
                </a:xfrm>
              </p:grpSpPr>
              <p:sp>
                <p:nvSpPr>
                  <p:cNvPr id="21666" name="Freeform 585"/>
                  <p:cNvSpPr>
                    <a:spLocks/>
                  </p:cNvSpPr>
                  <p:nvPr/>
                </p:nvSpPr>
                <p:spPr bwMode="auto">
                  <a:xfrm>
                    <a:off x="2199" y="3091"/>
                    <a:ext cx="204" cy="140"/>
                  </a:xfrm>
                  <a:custGeom>
                    <a:avLst/>
                    <a:gdLst>
                      <a:gd name="T0" fmla="*/ 10 w 356"/>
                      <a:gd name="T1" fmla="*/ 96 h 228"/>
                      <a:gd name="T2" fmla="*/ 129 w 356"/>
                      <a:gd name="T3" fmla="*/ 8 h 228"/>
                      <a:gd name="T4" fmla="*/ 202 w 356"/>
                      <a:gd name="T5" fmla="*/ 47 h 228"/>
                      <a:gd name="T6" fmla="*/ 138 w 356"/>
                      <a:gd name="T7" fmla="*/ 72 h 228"/>
                      <a:gd name="T8" fmla="*/ 69 w 356"/>
                      <a:gd name="T9" fmla="*/ 136 h 228"/>
                      <a:gd name="T10" fmla="*/ 10 w 356"/>
                      <a:gd name="T11" fmla="*/ 96 h 22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228"/>
                      <a:gd name="T20" fmla="*/ 356 w 356"/>
                      <a:gd name="T21" fmla="*/ 228 h 22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228">
                        <a:moveTo>
                          <a:pt x="17" y="157"/>
                        </a:moveTo>
                        <a:cubicBezTo>
                          <a:pt x="34" y="122"/>
                          <a:pt x="169" y="26"/>
                          <a:pt x="225" y="13"/>
                        </a:cubicBezTo>
                        <a:cubicBezTo>
                          <a:pt x="281" y="0"/>
                          <a:pt x="350" y="60"/>
                          <a:pt x="353" y="77"/>
                        </a:cubicBezTo>
                        <a:cubicBezTo>
                          <a:pt x="356" y="94"/>
                          <a:pt x="280" y="93"/>
                          <a:pt x="241" y="117"/>
                        </a:cubicBezTo>
                        <a:cubicBezTo>
                          <a:pt x="202" y="141"/>
                          <a:pt x="154" y="214"/>
                          <a:pt x="121" y="221"/>
                        </a:cubicBezTo>
                        <a:cubicBezTo>
                          <a:pt x="88" y="228"/>
                          <a:pt x="0" y="192"/>
                          <a:pt x="17" y="157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67" name="Freeform 586"/>
                  <p:cNvSpPr>
                    <a:spLocks/>
                  </p:cNvSpPr>
                  <p:nvPr/>
                </p:nvSpPr>
                <p:spPr bwMode="auto">
                  <a:xfrm>
                    <a:off x="2420" y="3092"/>
                    <a:ext cx="211" cy="119"/>
                  </a:xfrm>
                  <a:custGeom>
                    <a:avLst/>
                    <a:gdLst>
                      <a:gd name="T0" fmla="*/ 43 w 330"/>
                      <a:gd name="T1" fmla="*/ 14 h 158"/>
                      <a:gd name="T2" fmla="*/ 12 w 330"/>
                      <a:gd name="T3" fmla="*/ 105 h 158"/>
                      <a:gd name="T4" fmla="*/ 114 w 330"/>
                      <a:gd name="T5" fmla="*/ 99 h 158"/>
                      <a:gd name="T6" fmla="*/ 201 w 330"/>
                      <a:gd name="T7" fmla="*/ 99 h 158"/>
                      <a:gd name="T8" fmla="*/ 171 w 330"/>
                      <a:gd name="T9" fmla="*/ 38 h 158"/>
                      <a:gd name="T10" fmla="*/ 130 w 330"/>
                      <a:gd name="T11" fmla="*/ 20 h 158"/>
                      <a:gd name="T12" fmla="*/ 43 w 330"/>
                      <a:gd name="T13" fmla="*/ 14 h 15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0"/>
                      <a:gd name="T22" fmla="*/ 0 h 158"/>
                      <a:gd name="T23" fmla="*/ 330 w 330"/>
                      <a:gd name="T24" fmla="*/ 158 h 15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0" h="158">
                        <a:moveTo>
                          <a:pt x="67" y="19"/>
                        </a:moveTo>
                        <a:cubicBezTo>
                          <a:pt x="36" y="38"/>
                          <a:pt x="0" y="120"/>
                          <a:pt x="19" y="139"/>
                        </a:cubicBezTo>
                        <a:cubicBezTo>
                          <a:pt x="38" y="158"/>
                          <a:pt x="130" y="132"/>
                          <a:pt x="179" y="131"/>
                        </a:cubicBezTo>
                        <a:cubicBezTo>
                          <a:pt x="228" y="130"/>
                          <a:pt x="300" y="144"/>
                          <a:pt x="315" y="131"/>
                        </a:cubicBezTo>
                        <a:cubicBezTo>
                          <a:pt x="330" y="118"/>
                          <a:pt x="286" y="68"/>
                          <a:pt x="267" y="51"/>
                        </a:cubicBezTo>
                        <a:cubicBezTo>
                          <a:pt x="248" y="34"/>
                          <a:pt x="234" y="30"/>
                          <a:pt x="203" y="27"/>
                        </a:cubicBezTo>
                        <a:cubicBezTo>
                          <a:pt x="172" y="24"/>
                          <a:pt x="98" y="0"/>
                          <a:pt x="67" y="19"/>
                        </a:cubicBezTo>
                        <a:close/>
                      </a:path>
                    </a:pathLst>
                  </a:custGeom>
                  <a:solidFill>
                    <a:srgbClr val="777777"/>
                  </a:solidFill>
                  <a:ln w="3175">
                    <a:solidFill>
                      <a:srgbClr val="4D4D4D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80" name="Group 587"/>
                <p:cNvGrpSpPr>
                  <a:grpSpLocks/>
                </p:cNvGrpSpPr>
                <p:nvPr/>
              </p:nvGrpSpPr>
              <p:grpSpPr bwMode="auto">
                <a:xfrm>
                  <a:off x="4587" y="2448"/>
                  <a:ext cx="1018" cy="296"/>
                  <a:chOff x="3353" y="4024"/>
                  <a:chExt cx="1021" cy="296"/>
                </a:xfrm>
              </p:grpSpPr>
              <p:grpSp>
                <p:nvGrpSpPr>
                  <p:cNvPr id="21624" name="Group 588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646" name="Group 589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657" name="Group 59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64" name="Freeform 59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65" name="Freeform 59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58" name="Group 59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62" name="Freeform 5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63" name="Freeform 59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59" name="Group 59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60" name="Freeform 59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61" name="Freeform 59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647" name="Group 599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648" name="Group 60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55" name="Freeform 60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56" name="Freeform 6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49" name="Group 603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53" name="Freeform 60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54" name="Freeform 6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50" name="Group 606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51" name="Freeform 6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52" name="Freeform 60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1625" name="Group 609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626" name="Group 610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637" name="Group 6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44" name="Freeform 6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45" name="Freeform 61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38" name="Group 61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42" name="Freeform 6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43" name="Freeform 6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39" name="Group 61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40" name="Freeform 6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41" name="Freeform 6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627" name="Group 620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628" name="Group 62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35" name="Freeform 6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36" name="Freeform 6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29" name="Group 624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33" name="Freeform 6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34" name="Freeform 6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30" name="Group 627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31" name="Freeform 6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32" name="Freeform 6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21581" name="Group 630"/>
                <p:cNvGrpSpPr>
                  <a:grpSpLocks/>
                </p:cNvGrpSpPr>
                <p:nvPr/>
              </p:nvGrpSpPr>
              <p:grpSpPr bwMode="auto">
                <a:xfrm>
                  <a:off x="4060" y="2976"/>
                  <a:ext cx="1018" cy="296"/>
                  <a:chOff x="3353" y="4024"/>
                  <a:chExt cx="1021" cy="296"/>
                </a:xfrm>
              </p:grpSpPr>
              <p:grpSp>
                <p:nvGrpSpPr>
                  <p:cNvPr id="21582" name="Group 631"/>
                  <p:cNvGrpSpPr>
                    <a:grpSpLocks/>
                  </p:cNvGrpSpPr>
                  <p:nvPr/>
                </p:nvGrpSpPr>
                <p:grpSpPr bwMode="auto">
                  <a:xfrm rot="464866">
                    <a:off x="3353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604" name="Group 632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615" name="Group 6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22" name="Freeform 6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23" name="Freeform 6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16" name="Group 636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20" name="Freeform 6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21" name="Freeform 6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17" name="Group 639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18" name="Freeform 64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19" name="Freeform 6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605" name="Group 642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606" name="Group 6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13" name="Freeform 6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14" name="Freeform 64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07" name="Group 646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11" name="Freeform 6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12" name="Freeform 64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608" name="Group 649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09" name="Freeform 6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10" name="Freeform 65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  <p:grpSp>
                <p:nvGrpSpPr>
                  <p:cNvPr id="21583" name="Group 652"/>
                  <p:cNvGrpSpPr>
                    <a:grpSpLocks/>
                  </p:cNvGrpSpPr>
                  <p:nvPr/>
                </p:nvGrpSpPr>
                <p:grpSpPr bwMode="auto">
                  <a:xfrm rot="21135134" flipH="1">
                    <a:off x="3830" y="4024"/>
                    <a:ext cx="544" cy="296"/>
                    <a:chOff x="4649" y="2704"/>
                    <a:chExt cx="544" cy="296"/>
                  </a:xfrm>
                </p:grpSpPr>
                <p:grpSp>
                  <p:nvGrpSpPr>
                    <p:cNvPr id="21584" name="Group 653"/>
                    <p:cNvGrpSpPr>
                      <a:grpSpLocks/>
                    </p:cNvGrpSpPr>
                    <p:nvPr/>
                  </p:nvGrpSpPr>
                  <p:grpSpPr bwMode="auto">
                    <a:xfrm rot="20634609" flipH="1">
                      <a:off x="4649" y="2795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595" name="Group 6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02" name="Freeform 65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03" name="Freeform 6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596" name="Group 657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600" name="Freeform 6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601" name="Freeform 6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597" name="Group 660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598" name="Freeform 6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599" name="Freeform 6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21585" name="Group 663"/>
                    <p:cNvGrpSpPr>
                      <a:grpSpLocks/>
                    </p:cNvGrpSpPr>
                    <p:nvPr/>
                  </p:nvGrpSpPr>
                  <p:grpSpPr bwMode="auto">
                    <a:xfrm rot="-519260">
                      <a:off x="4921" y="2704"/>
                      <a:ext cx="272" cy="205"/>
                      <a:chOff x="4694" y="3475"/>
                      <a:chExt cx="363" cy="432"/>
                    </a:xfrm>
                  </p:grpSpPr>
                  <p:grpSp>
                    <p:nvGrpSpPr>
                      <p:cNvPr id="21586" name="Group 6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94" y="3475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593" name="Freeform 6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594" name="Freeform 6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587" name="Group 667"/>
                      <p:cNvGrpSpPr>
                        <a:grpSpLocks/>
                      </p:cNvGrpSpPr>
                      <p:nvPr/>
                    </p:nvGrpSpPr>
                    <p:grpSpPr bwMode="auto">
                      <a:xfrm rot="451181">
                        <a:off x="4785" y="3521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591" name="Freeform 6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592" name="Freeform 6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21588" name="Group 670"/>
                      <p:cNvGrpSpPr>
                        <a:grpSpLocks/>
                      </p:cNvGrpSpPr>
                      <p:nvPr/>
                    </p:nvGrpSpPr>
                    <p:grpSpPr bwMode="auto">
                      <a:xfrm rot="1557406">
                        <a:off x="4921" y="3566"/>
                        <a:ext cx="136" cy="341"/>
                        <a:chOff x="4694" y="3475"/>
                        <a:chExt cx="136" cy="341"/>
                      </a:xfrm>
                    </p:grpSpPr>
                    <p:sp>
                      <p:nvSpPr>
                        <p:cNvPr id="21589" name="Freeform 6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94" y="3475"/>
                          <a:ext cx="136" cy="318"/>
                        </a:xfrm>
                        <a:custGeom>
                          <a:avLst/>
                          <a:gdLst>
                            <a:gd name="T0" fmla="*/ 136 w 136"/>
                            <a:gd name="T1" fmla="*/ 0 h 318"/>
                            <a:gd name="T2" fmla="*/ 46 w 136"/>
                            <a:gd name="T3" fmla="*/ 137 h 318"/>
                            <a:gd name="T4" fmla="*/ 0 w 136"/>
                            <a:gd name="T5" fmla="*/ 318 h 318"/>
                            <a:gd name="T6" fmla="*/ 0 60000 65536"/>
                            <a:gd name="T7" fmla="*/ 0 60000 65536"/>
                            <a:gd name="T8" fmla="*/ 0 60000 65536"/>
                            <a:gd name="T9" fmla="*/ 0 w 136"/>
                            <a:gd name="T10" fmla="*/ 0 h 318"/>
                            <a:gd name="T11" fmla="*/ 136 w 136"/>
                            <a:gd name="T12" fmla="*/ 318 h 318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136" h="318">
                              <a:moveTo>
                                <a:pt x="136" y="0"/>
                              </a:moveTo>
                              <a:cubicBezTo>
                                <a:pt x="102" y="42"/>
                                <a:pt x="69" y="84"/>
                                <a:pt x="46" y="137"/>
                              </a:cubicBezTo>
                              <a:cubicBezTo>
                                <a:pt x="23" y="190"/>
                                <a:pt x="11" y="254"/>
                                <a:pt x="0" y="318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21590" name="Freeform 6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36" y="3480"/>
                          <a:ext cx="88" cy="336"/>
                        </a:xfrm>
                        <a:custGeom>
                          <a:avLst/>
                          <a:gdLst>
                            <a:gd name="T0" fmla="*/ 88 w 88"/>
                            <a:gd name="T1" fmla="*/ 0 h 336"/>
                            <a:gd name="T2" fmla="*/ 16 w 88"/>
                            <a:gd name="T3" fmla="*/ 200 h 336"/>
                            <a:gd name="T4" fmla="*/ 0 w 88"/>
                            <a:gd name="T5" fmla="*/ 336 h 336"/>
                            <a:gd name="T6" fmla="*/ 0 60000 65536"/>
                            <a:gd name="T7" fmla="*/ 0 60000 65536"/>
                            <a:gd name="T8" fmla="*/ 0 60000 65536"/>
                            <a:gd name="T9" fmla="*/ 0 w 88"/>
                            <a:gd name="T10" fmla="*/ 0 h 336"/>
                            <a:gd name="T11" fmla="*/ 88 w 88"/>
                            <a:gd name="T12" fmla="*/ 336 h 336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88" h="336">
                              <a:moveTo>
                                <a:pt x="88" y="0"/>
                              </a:moveTo>
                              <a:cubicBezTo>
                                <a:pt x="76" y="33"/>
                                <a:pt x="31" y="144"/>
                                <a:pt x="16" y="200"/>
                              </a:cubicBezTo>
                              <a:cubicBezTo>
                                <a:pt x="1" y="256"/>
                                <a:pt x="3" y="308"/>
                                <a:pt x="0" y="336"/>
                              </a:cubicBezTo>
                            </a:path>
                          </a:pathLst>
                        </a:custGeom>
                        <a:solidFill>
                          <a:srgbClr val="66FF66"/>
                        </a:solidFill>
                        <a:ln w="28575">
                          <a:solidFill>
                            <a:srgbClr val="33CC33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 wrap="none"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</p:grpSp>
      </p:grpSp>
      <p:pic>
        <p:nvPicPr>
          <p:cNvPr id="111265" name="Picture 673" descr="13T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" y="4059238"/>
            <a:ext cx="34194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266" name="AutoShape 674"/>
          <p:cNvSpPr>
            <a:spLocks noGrp="1" noChangeArrowheads="1"/>
          </p:cNvSpPr>
          <p:nvPr>
            <p:ph idx="1"/>
          </p:nvPr>
        </p:nvSpPr>
        <p:spPr>
          <a:xfrm rot="552257">
            <a:off x="611188" y="0"/>
            <a:ext cx="8229600" cy="4525963"/>
          </a:xfrm>
          <a:prstGeom prst="irregularSeal2">
            <a:avLst/>
          </a:prstGeom>
          <a:gradFill rotWithShape="1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800080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800" b="1" i="1" smtClean="0"/>
              <a:t>6.  Выручка кассы кинотеатра</a:t>
            </a:r>
            <a:br>
              <a:rPr lang="ru-RU" sz="1800" b="1" i="1" smtClean="0"/>
            </a:br>
            <a:r>
              <a:rPr lang="ru-RU" sz="1800" b="1" i="1" smtClean="0"/>
              <a:t> прямо пропорциональна</a:t>
            </a:r>
            <a:br>
              <a:rPr lang="ru-RU" sz="1800" b="1" i="1" smtClean="0"/>
            </a:br>
            <a:r>
              <a:rPr lang="ru-RU" sz="1800" b="1" i="1" smtClean="0"/>
              <a:t> количеству</a:t>
            </a:r>
            <a:br>
              <a:rPr lang="ru-RU" sz="1800" b="1" i="1" smtClean="0"/>
            </a:br>
            <a:r>
              <a:rPr lang="ru-RU" sz="1800" b="1" i="1" smtClean="0"/>
              <a:t>проданных билетов,</a:t>
            </a:r>
            <a:br>
              <a:rPr lang="ru-RU" sz="1800" b="1" i="1" smtClean="0"/>
            </a:br>
            <a:r>
              <a:rPr lang="ru-RU" sz="1800" b="1" i="1" smtClean="0"/>
              <a:t> проданных по одной и той же цене.</a:t>
            </a:r>
            <a:r>
              <a:rPr lang="ru-RU" sz="1800" smtClean="0"/>
              <a:t> </a:t>
            </a:r>
          </a:p>
        </p:txBody>
      </p:sp>
      <p:pic>
        <p:nvPicPr>
          <p:cNvPr id="111267" name="Picture 675" descr="money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1063" y="3924300"/>
            <a:ext cx="2835275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268" name="Picture 676" descr="money2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1863" y="3743325"/>
            <a:ext cx="26098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269" name="AutoShape 677"/>
          <p:cNvSpPr>
            <a:spLocks noChangeArrowheads="1"/>
          </p:cNvSpPr>
          <p:nvPr/>
        </p:nvSpPr>
        <p:spPr bwMode="auto">
          <a:xfrm>
            <a:off x="927100" y="1179513"/>
            <a:ext cx="6794500" cy="4814887"/>
          </a:xfrm>
          <a:prstGeom prst="star16">
            <a:avLst>
              <a:gd name="adj" fmla="val 24917"/>
            </a:avLst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i="1"/>
              <a:t>7.  Грузоподъемность машин</a:t>
            </a:r>
            <a:br>
              <a:rPr lang="ru-RU" b="1" i="1"/>
            </a:br>
            <a:r>
              <a:rPr lang="ru-RU" b="1" i="1"/>
              <a:t> и их количество </a:t>
            </a:r>
            <a:br>
              <a:rPr lang="ru-RU" b="1" i="1"/>
            </a:br>
            <a:r>
              <a:rPr lang="ru-RU" b="1" i="1"/>
              <a:t>обратно пропорциональны.</a:t>
            </a:r>
          </a:p>
          <a:p>
            <a:pPr algn="ctr"/>
            <a:endParaRPr lang="ru-RU" b="1" i="1">
              <a:solidFill>
                <a:srgbClr val="993300"/>
              </a:solidFill>
            </a:endParaRPr>
          </a:p>
        </p:txBody>
      </p:sp>
      <p:sp>
        <p:nvSpPr>
          <p:cNvPr id="111271" name="AutoShape 679"/>
          <p:cNvSpPr>
            <a:spLocks noChangeArrowheads="1"/>
          </p:cNvSpPr>
          <p:nvPr/>
        </p:nvSpPr>
        <p:spPr bwMode="auto">
          <a:xfrm rot="442623">
            <a:off x="1106488" y="1089025"/>
            <a:ext cx="6902450" cy="5219700"/>
          </a:xfrm>
          <a:prstGeom prst="irregularSeal2">
            <a:avLst/>
          </a:prstGeom>
          <a:gradFill rotWithShape="1">
            <a:gsLst>
              <a:gs pos="0">
                <a:srgbClr val="FFFFFF"/>
              </a:gs>
              <a:gs pos="100000">
                <a:srgbClr val="FDDFFB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i="1"/>
              <a:t>8. Периметр квадрата</a:t>
            </a:r>
            <a:br>
              <a:rPr lang="ru-RU" b="1" i="1"/>
            </a:br>
            <a:r>
              <a:rPr lang="ru-RU" b="1" i="1"/>
              <a:t> и длина его стороны</a:t>
            </a:r>
            <a:br>
              <a:rPr lang="ru-RU" b="1" i="1"/>
            </a:br>
            <a:r>
              <a:rPr lang="ru-RU" b="1" i="1"/>
              <a:t> прямо пропорциональны.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/>
          </a:p>
        </p:txBody>
      </p:sp>
      <p:sp>
        <p:nvSpPr>
          <p:cNvPr id="111272" name="AutoShape 680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star16">
            <a:avLst>
              <a:gd name="adj" fmla="val 24917"/>
            </a:avLst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ru-RU" b="1" i="1"/>
              <a:t>9.  При постоянной цене </a:t>
            </a:r>
            <a:br>
              <a:rPr lang="ru-RU" b="1" i="1"/>
            </a:br>
            <a:r>
              <a:rPr lang="ru-RU" b="1" i="1"/>
              <a:t>стоимость товара </a:t>
            </a:r>
            <a:br>
              <a:rPr lang="ru-RU" b="1" i="1"/>
            </a:br>
            <a:r>
              <a:rPr lang="ru-RU" b="1" i="1"/>
              <a:t>и его масса – обратно </a:t>
            </a:r>
            <a:br>
              <a:rPr lang="ru-RU" b="1" i="1"/>
            </a:br>
            <a:r>
              <a:rPr lang="ru-RU" b="1" i="1"/>
              <a:t>пропорциональные величины.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1.03854 0.13171 " pathEditMode="fixed" rAng="0" ptsTypes="AA">
                                      <p:cBhvr>
                                        <p:cTn id="16" dur="2000" fill="hold"/>
                                        <p:tgtEl>
                                          <p:spTgt spid="111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46 L 1.08767 0.1384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1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0.61528 0.072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1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11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26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26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112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1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nimBg="1"/>
      <p:bldP spid="110596" grpId="1" animBg="1"/>
      <p:bldP spid="111266" grpId="0" build="p" animBg="1"/>
      <p:bldP spid="111266" grpId="1" build="p" animBg="1"/>
      <p:bldP spid="111269" grpId="0" animBg="1"/>
      <p:bldP spid="111269" grpId="1" animBg="1"/>
      <p:bldP spid="111271" grpId="0" animBg="1"/>
      <p:bldP spid="111271" grpId="1" animBg="1"/>
      <p:bldP spid="111272" grpId="0" animBg="1"/>
      <p:bldP spid="11127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792163" y="2528888"/>
            <a:ext cx="771207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90000"/>
              </a:lnSpc>
            </a:pPr>
            <a:r>
              <a:rPr lang="ru-RU" sz="2800" b="1" i="1">
                <a:solidFill>
                  <a:srgbClr val="3333FF"/>
                </a:solidFill>
                <a:latin typeface="Georgia" pitchFamily="18" charset="0"/>
              </a:rPr>
              <a:t>Ну-ка, в сторону карандаши!</a:t>
            </a:r>
          </a:p>
          <a:p>
            <a:pPr algn="ctr">
              <a:lnSpc>
                <a:spcPct val="190000"/>
              </a:lnSpc>
            </a:pPr>
            <a:r>
              <a:rPr lang="ru-RU" sz="2800" b="1" i="1">
                <a:solidFill>
                  <a:srgbClr val="3333FF"/>
                </a:solidFill>
                <a:latin typeface="Georgia" pitchFamily="18" charset="0"/>
              </a:rPr>
              <a:t>Ни бумажек, ни ручек, ни мела!</a:t>
            </a:r>
          </a:p>
          <a:p>
            <a:pPr algn="ctr">
              <a:lnSpc>
                <a:spcPct val="190000"/>
              </a:lnSpc>
            </a:pPr>
            <a:r>
              <a:rPr lang="ru-RU" sz="2800" b="1" i="1">
                <a:solidFill>
                  <a:srgbClr val="3333FF"/>
                </a:solidFill>
                <a:latin typeface="Georgia" pitchFamily="18" charset="0"/>
              </a:rPr>
              <a:t>Устный счёт! Мы творим это дело</a:t>
            </a:r>
          </a:p>
          <a:p>
            <a:pPr algn="ctr">
              <a:lnSpc>
                <a:spcPct val="190000"/>
              </a:lnSpc>
            </a:pPr>
            <a:r>
              <a:rPr lang="ru-RU" sz="2800" b="1" i="1">
                <a:solidFill>
                  <a:srgbClr val="3333FF"/>
                </a:solidFill>
                <a:latin typeface="Georgia" pitchFamily="18" charset="0"/>
              </a:rPr>
              <a:t>Только силой ума и души!</a:t>
            </a:r>
          </a:p>
        </p:txBody>
      </p:sp>
      <p:sp>
        <p:nvSpPr>
          <p:cNvPr id="76805" name="WordArt 4"/>
          <p:cNvSpPr>
            <a:spLocks noChangeArrowheads="1" noChangeShapeType="1" noTextEdit="1"/>
          </p:cNvSpPr>
          <p:nvPr/>
        </p:nvSpPr>
        <p:spPr bwMode="auto">
          <a:xfrm>
            <a:off x="1106488" y="0"/>
            <a:ext cx="6778625" cy="22955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УСТНЫЙ СЧЁТ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27100" y="1250950"/>
          <a:ext cx="2578100" cy="4387850"/>
        </p:xfrm>
        <a:graphic>
          <a:graphicData uri="http://schemas.openxmlformats.org/presentationml/2006/ole">
            <p:oleObj spid="_x0000_s1026" name="Формула" r:id="rId3" imgW="1295280" imgH="22096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0" y="2667000"/>
          <a:ext cx="114300" cy="219075"/>
        </p:xfrm>
        <a:graphic>
          <a:graphicData uri="http://schemas.openxmlformats.org/presentationml/2006/ole">
            <p:oleObj spid="_x0000_s1027" name="Формула" r:id="rId4" imgW="114151" imgH="215619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94350" y="1739900"/>
          <a:ext cx="1200150" cy="3511550"/>
        </p:xfrm>
        <a:graphic>
          <a:graphicData uri="http://schemas.openxmlformats.org/presentationml/2006/ole">
            <p:oleObj spid="_x0000_s1028" name="Формула" r:id="rId5" imgW="634725" imgH="1866090" progId="Equation.3">
              <p:embed/>
            </p:oleObj>
          </a:graphicData>
        </a:graphic>
      </p:graphicFrame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288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>
                <a:cs typeface="Times New Roman" pitchFamily="18" charset="0"/>
              </a:rPr>
              <a:t>                                               </a:t>
            </a:r>
            <a:endParaRPr lang="ru-RU"/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927100" y="1250950"/>
            <a:ext cx="603250" cy="641350"/>
            <a:chOff x="927100" y="1250950"/>
            <a:chExt cx="603250" cy="641350"/>
          </a:xfrm>
        </p:grpSpPr>
        <p:sp>
          <p:nvSpPr>
            <p:cNvPr id="1055" name="Rectangle 8"/>
            <p:cNvSpPr>
              <a:spLocks noChangeArrowheads="1"/>
            </p:cNvSpPr>
            <p:nvPr/>
          </p:nvSpPr>
          <p:spPr bwMode="auto">
            <a:xfrm>
              <a:off x="927100" y="1250950"/>
              <a:ext cx="603250" cy="4889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056" name="Text Box 14"/>
            <p:cNvSpPr txBox="1">
              <a:spLocks noChangeArrowheads="1"/>
            </p:cNvSpPr>
            <p:nvPr/>
          </p:nvSpPr>
          <p:spPr bwMode="auto">
            <a:xfrm>
              <a:off x="1060450" y="1250950"/>
              <a:ext cx="4381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FF0000"/>
                  </a:solidFill>
                  <a:latin typeface="Constantia" pitchFamily="18" charset="0"/>
                </a:rPr>
                <a:t>?</a:t>
              </a:r>
            </a:p>
          </p:txBody>
        </p:sp>
      </p:grpSp>
      <p:sp>
        <p:nvSpPr>
          <p:cNvPr id="1033" name="Прямоугольник 14"/>
          <p:cNvSpPr>
            <a:spLocks noChangeArrowheads="1"/>
          </p:cNvSpPr>
          <p:nvPr/>
        </p:nvSpPr>
        <p:spPr bwMode="auto">
          <a:xfrm>
            <a:off x="1104900" y="406400"/>
            <a:ext cx="751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Найдите неизвестный член пропорции</a:t>
            </a:r>
            <a:endParaRPr lang="ru-RU" sz="2800"/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2482850" y="2228850"/>
            <a:ext cx="603250" cy="641350"/>
            <a:chOff x="927100" y="1250950"/>
            <a:chExt cx="603250" cy="641350"/>
          </a:xfrm>
        </p:grpSpPr>
        <p:sp>
          <p:nvSpPr>
            <p:cNvPr id="1053" name="Rectangle 8"/>
            <p:cNvSpPr>
              <a:spLocks noChangeArrowheads="1"/>
            </p:cNvSpPr>
            <p:nvPr/>
          </p:nvSpPr>
          <p:spPr bwMode="auto">
            <a:xfrm>
              <a:off x="927100" y="1250950"/>
              <a:ext cx="603250" cy="4889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054" name="Text Box 14"/>
            <p:cNvSpPr txBox="1">
              <a:spLocks noChangeArrowheads="1"/>
            </p:cNvSpPr>
            <p:nvPr/>
          </p:nvSpPr>
          <p:spPr bwMode="auto">
            <a:xfrm>
              <a:off x="1060450" y="1250950"/>
              <a:ext cx="4381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FF0000"/>
                  </a:solidFill>
                  <a:latin typeface="Constantia" pitchFamily="18" charset="0"/>
                </a:rPr>
                <a:t>?</a:t>
              </a:r>
            </a:p>
          </p:txBody>
        </p:sp>
      </p:grpSp>
      <p:grpSp>
        <p:nvGrpSpPr>
          <p:cNvPr id="4" name="Группа 30"/>
          <p:cNvGrpSpPr>
            <a:grpSpLocks/>
          </p:cNvGrpSpPr>
          <p:nvPr/>
        </p:nvGrpSpPr>
        <p:grpSpPr bwMode="auto">
          <a:xfrm>
            <a:off x="1193800" y="3206750"/>
            <a:ext cx="603250" cy="641350"/>
            <a:chOff x="927100" y="1250950"/>
            <a:chExt cx="603250" cy="641350"/>
          </a:xfrm>
        </p:grpSpPr>
        <p:sp>
          <p:nvSpPr>
            <p:cNvPr id="1051" name="Rectangle 8"/>
            <p:cNvSpPr>
              <a:spLocks noChangeArrowheads="1"/>
            </p:cNvSpPr>
            <p:nvPr/>
          </p:nvSpPr>
          <p:spPr bwMode="auto">
            <a:xfrm>
              <a:off x="927100" y="1250950"/>
              <a:ext cx="603250" cy="4889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052" name="Text Box 14"/>
            <p:cNvSpPr txBox="1">
              <a:spLocks noChangeArrowheads="1"/>
            </p:cNvSpPr>
            <p:nvPr/>
          </p:nvSpPr>
          <p:spPr bwMode="auto">
            <a:xfrm>
              <a:off x="1060450" y="1250950"/>
              <a:ext cx="4381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FF0000"/>
                  </a:solidFill>
                  <a:latin typeface="Constantia" pitchFamily="18" charset="0"/>
                </a:rPr>
                <a:t>?</a:t>
              </a:r>
            </a:p>
          </p:txBody>
        </p:sp>
      </p:grpSp>
      <p:grpSp>
        <p:nvGrpSpPr>
          <p:cNvPr id="5" name="Группа 34"/>
          <p:cNvGrpSpPr>
            <a:grpSpLocks/>
          </p:cNvGrpSpPr>
          <p:nvPr/>
        </p:nvGrpSpPr>
        <p:grpSpPr bwMode="auto">
          <a:xfrm>
            <a:off x="2794000" y="4140200"/>
            <a:ext cx="603250" cy="641350"/>
            <a:chOff x="927100" y="1250950"/>
            <a:chExt cx="603250" cy="641350"/>
          </a:xfrm>
        </p:grpSpPr>
        <p:sp>
          <p:nvSpPr>
            <p:cNvPr id="1049" name="Rectangle 8"/>
            <p:cNvSpPr>
              <a:spLocks noChangeArrowheads="1"/>
            </p:cNvSpPr>
            <p:nvPr/>
          </p:nvSpPr>
          <p:spPr bwMode="auto">
            <a:xfrm>
              <a:off x="927100" y="1250950"/>
              <a:ext cx="603250" cy="4889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050" name="Text Box 14"/>
            <p:cNvSpPr txBox="1">
              <a:spLocks noChangeArrowheads="1"/>
            </p:cNvSpPr>
            <p:nvPr/>
          </p:nvSpPr>
          <p:spPr bwMode="auto">
            <a:xfrm>
              <a:off x="1060450" y="1250950"/>
              <a:ext cx="4381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FF0000"/>
                  </a:solidFill>
                  <a:latin typeface="Constantia" pitchFamily="18" charset="0"/>
                </a:rPr>
                <a:t>?</a:t>
              </a:r>
            </a:p>
          </p:txBody>
        </p:sp>
      </p:grpSp>
      <p:grpSp>
        <p:nvGrpSpPr>
          <p:cNvPr id="6" name="Группа 37"/>
          <p:cNvGrpSpPr>
            <a:grpSpLocks/>
          </p:cNvGrpSpPr>
          <p:nvPr/>
        </p:nvGrpSpPr>
        <p:grpSpPr bwMode="auto">
          <a:xfrm>
            <a:off x="793750" y="5207000"/>
            <a:ext cx="603250" cy="641350"/>
            <a:chOff x="927100" y="1250950"/>
            <a:chExt cx="603250" cy="641350"/>
          </a:xfrm>
        </p:grpSpPr>
        <p:sp>
          <p:nvSpPr>
            <p:cNvPr id="1047" name="Rectangle 8"/>
            <p:cNvSpPr>
              <a:spLocks noChangeArrowheads="1"/>
            </p:cNvSpPr>
            <p:nvPr/>
          </p:nvSpPr>
          <p:spPr bwMode="auto">
            <a:xfrm>
              <a:off x="927100" y="1250950"/>
              <a:ext cx="603250" cy="4889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048" name="Text Box 14"/>
            <p:cNvSpPr txBox="1">
              <a:spLocks noChangeArrowheads="1"/>
            </p:cNvSpPr>
            <p:nvPr/>
          </p:nvSpPr>
          <p:spPr bwMode="auto">
            <a:xfrm>
              <a:off x="1060450" y="1250950"/>
              <a:ext cx="4381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FF0000"/>
                  </a:solidFill>
                  <a:latin typeface="Constantia" pitchFamily="18" charset="0"/>
                </a:rPr>
                <a:t>?</a:t>
              </a:r>
            </a:p>
          </p:txBody>
        </p:sp>
      </p:grpSp>
      <p:grpSp>
        <p:nvGrpSpPr>
          <p:cNvPr id="7" name="Группа 40"/>
          <p:cNvGrpSpPr>
            <a:grpSpLocks/>
          </p:cNvGrpSpPr>
          <p:nvPr/>
        </p:nvGrpSpPr>
        <p:grpSpPr bwMode="auto">
          <a:xfrm>
            <a:off x="5549900" y="2184400"/>
            <a:ext cx="603250" cy="641350"/>
            <a:chOff x="927100" y="1250950"/>
            <a:chExt cx="603250" cy="641350"/>
          </a:xfrm>
        </p:grpSpPr>
        <p:sp>
          <p:nvSpPr>
            <p:cNvPr id="1045" name="Rectangle 8"/>
            <p:cNvSpPr>
              <a:spLocks noChangeArrowheads="1"/>
            </p:cNvSpPr>
            <p:nvPr/>
          </p:nvSpPr>
          <p:spPr bwMode="auto">
            <a:xfrm>
              <a:off x="927100" y="1250950"/>
              <a:ext cx="603250" cy="4889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046" name="Text Box 14"/>
            <p:cNvSpPr txBox="1">
              <a:spLocks noChangeArrowheads="1"/>
            </p:cNvSpPr>
            <p:nvPr/>
          </p:nvSpPr>
          <p:spPr bwMode="auto">
            <a:xfrm>
              <a:off x="1060450" y="1250950"/>
              <a:ext cx="4381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FF0000"/>
                  </a:solidFill>
                  <a:latin typeface="Constantia" pitchFamily="18" charset="0"/>
                </a:rPr>
                <a:t>?</a:t>
              </a:r>
            </a:p>
          </p:txBody>
        </p:sp>
      </p:grpSp>
      <p:grpSp>
        <p:nvGrpSpPr>
          <p:cNvPr id="8" name="Группа 43"/>
          <p:cNvGrpSpPr>
            <a:grpSpLocks/>
          </p:cNvGrpSpPr>
          <p:nvPr/>
        </p:nvGrpSpPr>
        <p:grpSpPr bwMode="auto">
          <a:xfrm>
            <a:off x="6350000" y="2984500"/>
            <a:ext cx="603250" cy="641350"/>
            <a:chOff x="927100" y="1250950"/>
            <a:chExt cx="603250" cy="641350"/>
          </a:xfrm>
        </p:grpSpPr>
        <p:sp>
          <p:nvSpPr>
            <p:cNvPr id="1043" name="Rectangle 8"/>
            <p:cNvSpPr>
              <a:spLocks noChangeArrowheads="1"/>
            </p:cNvSpPr>
            <p:nvPr/>
          </p:nvSpPr>
          <p:spPr bwMode="auto">
            <a:xfrm>
              <a:off x="927100" y="1250950"/>
              <a:ext cx="603250" cy="4889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044" name="Text Box 14"/>
            <p:cNvSpPr txBox="1">
              <a:spLocks noChangeArrowheads="1"/>
            </p:cNvSpPr>
            <p:nvPr/>
          </p:nvSpPr>
          <p:spPr bwMode="auto">
            <a:xfrm>
              <a:off x="1060450" y="1250950"/>
              <a:ext cx="4381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FF0000"/>
                  </a:solidFill>
                  <a:latin typeface="Constantia" pitchFamily="18" charset="0"/>
                </a:rPr>
                <a:t>?</a:t>
              </a:r>
            </a:p>
          </p:txBody>
        </p:sp>
      </p:grpSp>
      <p:grpSp>
        <p:nvGrpSpPr>
          <p:cNvPr id="9" name="Группа 46"/>
          <p:cNvGrpSpPr>
            <a:grpSpLocks/>
          </p:cNvGrpSpPr>
          <p:nvPr/>
        </p:nvGrpSpPr>
        <p:grpSpPr bwMode="auto">
          <a:xfrm>
            <a:off x="5638800" y="4318000"/>
            <a:ext cx="603250" cy="641350"/>
            <a:chOff x="927100" y="1250950"/>
            <a:chExt cx="603250" cy="641350"/>
          </a:xfrm>
        </p:grpSpPr>
        <p:sp>
          <p:nvSpPr>
            <p:cNvPr id="1041" name="Rectangle 8"/>
            <p:cNvSpPr>
              <a:spLocks noChangeArrowheads="1"/>
            </p:cNvSpPr>
            <p:nvPr/>
          </p:nvSpPr>
          <p:spPr bwMode="auto">
            <a:xfrm>
              <a:off x="927100" y="1250950"/>
              <a:ext cx="603250" cy="4889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sp>
          <p:nvSpPr>
            <p:cNvPr id="1042" name="Text Box 14"/>
            <p:cNvSpPr txBox="1">
              <a:spLocks noChangeArrowheads="1"/>
            </p:cNvSpPr>
            <p:nvPr/>
          </p:nvSpPr>
          <p:spPr bwMode="auto">
            <a:xfrm>
              <a:off x="1060450" y="1250950"/>
              <a:ext cx="4381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>
                  <a:solidFill>
                    <a:srgbClr val="FF0000"/>
                  </a:solidFill>
                  <a:latin typeface="Constantia" pitchFamily="18" charset="0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3"/>
          <p:cNvSpPr txBox="1">
            <a:spLocks noChangeArrowheads="1"/>
          </p:cNvSpPr>
          <p:nvPr/>
        </p:nvSpPr>
        <p:spPr bwMode="auto">
          <a:xfrm>
            <a:off x="4911725" y="5589588"/>
            <a:ext cx="297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8437" name="WordArt 6"/>
          <p:cNvSpPr>
            <a:spLocks noChangeArrowheads="1" noChangeShapeType="1" noTextEdit="1"/>
          </p:cNvSpPr>
          <p:nvPr/>
        </p:nvSpPr>
        <p:spPr bwMode="auto">
          <a:xfrm rot="241741">
            <a:off x="701675" y="1403350"/>
            <a:ext cx="3421063" cy="1125538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b="1" kern="10">
                <a:ln w="22225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3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"ПРЯМАЯ 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657225" y="3068638"/>
            <a:ext cx="4997450" cy="1889125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ПРОПОРЦИОНАЛЬНАЯ</a:t>
            </a:r>
          </a:p>
        </p:txBody>
      </p:sp>
      <p:sp>
        <p:nvSpPr>
          <p:cNvPr id="18439" name="WordArt 6"/>
          <p:cNvSpPr>
            <a:spLocks noChangeArrowheads="1" noChangeShapeType="1" noTextEdit="1"/>
          </p:cNvSpPr>
          <p:nvPr/>
        </p:nvSpPr>
        <p:spPr bwMode="auto">
          <a:xfrm rot="-151875">
            <a:off x="1241425" y="4238625"/>
            <a:ext cx="7021513" cy="184467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22225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2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ЗАВИСИМОСТИ"</a:t>
            </a: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3897313" y="728663"/>
            <a:ext cx="41846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/>
                <a:cs typeface="Times New Roman"/>
              </a:rPr>
              <a:t>ТЕМА УРОКА</a:t>
            </a:r>
          </a:p>
        </p:txBody>
      </p:sp>
      <p:sp>
        <p:nvSpPr>
          <p:cNvPr id="18441" name="WordArt 6"/>
          <p:cNvSpPr>
            <a:spLocks noChangeArrowheads="1" noChangeShapeType="1" noTextEdit="1"/>
          </p:cNvSpPr>
          <p:nvPr/>
        </p:nvSpPr>
        <p:spPr bwMode="auto">
          <a:xfrm>
            <a:off x="2997200" y="2798763"/>
            <a:ext cx="1120775" cy="4968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b="1" kern="10">
                <a:ln w="22225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И</a:t>
            </a:r>
          </a:p>
        </p:txBody>
      </p:sp>
      <p:sp>
        <p:nvSpPr>
          <p:cNvPr id="18442" name="WordArt 6"/>
          <p:cNvSpPr>
            <a:spLocks noChangeArrowheads="1" noChangeShapeType="1" noTextEdit="1"/>
          </p:cNvSpPr>
          <p:nvPr/>
        </p:nvSpPr>
        <p:spPr bwMode="auto">
          <a:xfrm rot="-279905">
            <a:off x="4706938" y="2303463"/>
            <a:ext cx="3284537" cy="11699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b="1" kern="10">
                <a:ln w="22225">
                  <a:solidFill>
                    <a:srgbClr val="FF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4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ОБРАТНАЯ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6863" y="1268413"/>
            <a:ext cx="8540750" cy="442277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rgbClr val="0000CC"/>
                </a:solidFill>
                <a:effectLst/>
                <a:latin typeface="Georgia" pitchFamily="18" charset="0"/>
              </a:rPr>
              <a:t>а) Велосипедист за 3ч проезжает 75км. За сколько времени проедет велосипедист 125км с той же скоростью?</a:t>
            </a:r>
          </a:p>
          <a:p>
            <a:pPr>
              <a:lnSpc>
                <a:spcPct val="80000"/>
              </a:lnSpc>
            </a:pPr>
            <a:endParaRPr lang="ru-RU" sz="2000" b="1" i="1" smtClean="0">
              <a:solidFill>
                <a:srgbClr val="0000CC"/>
              </a:solidFill>
              <a:effectLst/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rgbClr val="9933FF"/>
                </a:solidFill>
                <a:effectLst/>
                <a:latin typeface="Georgia" pitchFamily="18" charset="0"/>
              </a:rPr>
              <a:t>б) 8 одинаковых труб заполняют бассейн за 25 минуты. За сколько минут заполнят бассейн 10 таких труб?</a:t>
            </a:r>
          </a:p>
          <a:p>
            <a:pPr>
              <a:lnSpc>
                <a:spcPct val="80000"/>
              </a:lnSpc>
            </a:pPr>
            <a:endParaRPr lang="ru-RU" sz="2000" b="1" i="1" smtClean="0">
              <a:solidFill>
                <a:srgbClr val="9933FF"/>
              </a:solidFill>
              <a:effectLst/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rgbClr val="CC0000"/>
                </a:solidFill>
                <a:effectLst/>
                <a:latin typeface="Georgia" pitchFamily="18" charset="0"/>
              </a:rPr>
              <a:t>в) Бригада из 8 рабочих выполняет задание за 15 дней. Сколько рабочих сможет выполнить это задание за 10 дней, работая с той же производительностью?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i="1" smtClean="0">
              <a:solidFill>
                <a:srgbClr val="CC0000"/>
              </a:solidFill>
              <a:effectLst/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i="1" smtClean="0">
                <a:solidFill>
                  <a:srgbClr val="FF33CC"/>
                </a:solidFill>
                <a:effectLst/>
                <a:latin typeface="Georgia" pitchFamily="18" charset="0"/>
              </a:rPr>
              <a:t>г) Из 5,6 кг помидоров получают 2 л томатного соуса. Сколько литров соуса можно получить из 54 кг помидоров?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96863" y="368300"/>
            <a:ext cx="860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3300"/>
                </a:solidFill>
                <a:latin typeface="Georgia" pitchFamily="18" charset="0"/>
              </a:rPr>
              <a:t>Составить пропорции для решения задач: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4_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4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2075</TotalTime>
  <Words>663</Words>
  <Application>Microsoft Office PowerPoint</Application>
  <PresentationFormat>Экран (4:3)</PresentationFormat>
  <Paragraphs>187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4_Поток</vt:lpstr>
      <vt:lpstr>Бумажная</vt:lpstr>
      <vt:lpstr>Формула</vt:lpstr>
      <vt:lpstr>Слайд 1</vt:lpstr>
      <vt:lpstr>Слайд 2</vt:lpstr>
      <vt:lpstr>Закончи фразу: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Решение.</vt:lpstr>
      <vt:lpstr>Алгоритм решения задач  на прямую и обратную пропорциональные  зависимости:</vt:lpstr>
      <vt:lpstr>Решите уравнение:</vt:lpstr>
      <vt:lpstr>Слайд 17</vt:lpstr>
      <vt:lpstr>Решения задач из самостоятельной работы</vt:lpstr>
      <vt:lpstr>Решения задач из самостоятельной работы</vt:lpstr>
      <vt:lpstr>Дополнительная задача: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85</cp:revision>
  <dcterms:created xsi:type="dcterms:W3CDTF">2009-11-26T16:02:45Z</dcterms:created>
  <dcterms:modified xsi:type="dcterms:W3CDTF">2013-08-31T12:04:33Z</dcterms:modified>
</cp:coreProperties>
</file>