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898E-FD5C-4533-9908-E2D3E2B0E4F2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28CA-8270-4B99-A808-00E8DDB3D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205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898E-FD5C-4533-9908-E2D3E2B0E4F2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28CA-8270-4B99-A808-00E8DDB3D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680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898E-FD5C-4533-9908-E2D3E2B0E4F2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28CA-8270-4B99-A808-00E8DDB3D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47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898E-FD5C-4533-9908-E2D3E2B0E4F2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28CA-8270-4B99-A808-00E8DDB3D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86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898E-FD5C-4533-9908-E2D3E2B0E4F2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28CA-8270-4B99-A808-00E8DDB3D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872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898E-FD5C-4533-9908-E2D3E2B0E4F2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28CA-8270-4B99-A808-00E8DDB3D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147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898E-FD5C-4533-9908-E2D3E2B0E4F2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28CA-8270-4B99-A808-00E8DDB3D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968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898E-FD5C-4533-9908-E2D3E2B0E4F2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28CA-8270-4B99-A808-00E8DDB3D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123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898E-FD5C-4533-9908-E2D3E2B0E4F2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28CA-8270-4B99-A808-00E8DDB3D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443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898E-FD5C-4533-9908-E2D3E2B0E4F2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28CA-8270-4B99-A808-00E8DDB3D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8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898E-FD5C-4533-9908-E2D3E2B0E4F2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28CA-8270-4B99-A808-00E8DDB3D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00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2898E-FD5C-4533-9908-E2D3E2B0E4F2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D28CA-8270-4B99-A808-00E8DDB3D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856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1"/>
            <a:ext cx="7918648" cy="2232247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</a:rPr>
              <a:t>Логарифмы</a:t>
            </a: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276872"/>
            <a:ext cx="6800800" cy="424847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-повторить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определение и свойства логарифмов и логарифмической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функции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7030A0"/>
                </a:solidFill>
              </a:rPr>
              <a:t>способы </a:t>
            </a:r>
            <a:r>
              <a:rPr lang="ru-RU" b="1" dirty="0">
                <a:solidFill>
                  <a:srgbClr val="7030A0"/>
                </a:solidFill>
              </a:rPr>
              <a:t>решения логарифмических </a:t>
            </a:r>
            <a:r>
              <a:rPr lang="ru-RU" b="1" dirty="0" smtClean="0">
                <a:solidFill>
                  <a:srgbClr val="7030A0"/>
                </a:solidFill>
              </a:rPr>
              <a:t>уравнений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самостоятельная работа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7992888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221088"/>
            <a:ext cx="2267744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085184"/>
            <a:ext cx="1656184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0"/>
            <a:ext cx="7776864" cy="51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Найти область определения функции: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660232" y="3933056"/>
            <a:ext cx="187220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9" y="1772817"/>
            <a:ext cx="381642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2492897"/>
            <a:ext cx="4031135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7030A0"/>
                </a:solidFill>
              </a:rPr>
              <a:t>Вычислить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00809"/>
            <a:ext cx="82296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404665"/>
            <a:ext cx="4392487" cy="864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3212976"/>
            <a:ext cx="7920880" cy="1706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3068960"/>
            <a:ext cx="7128792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rgbClr val="7030A0"/>
                </a:solidFill>
              </a:rPr>
              <a:t>Сравнить</a:t>
            </a:r>
            <a:endParaRPr lang="ru-RU" sz="4400" b="1" dirty="0">
              <a:solidFill>
                <a:srgbClr val="7030A0"/>
              </a:solidFill>
            </a:endParaRP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3119438"/>
            <a:ext cx="3816424" cy="1029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Решите уравнения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916833"/>
            <a:ext cx="460851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501008"/>
            <a:ext cx="748883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581128"/>
            <a:ext cx="799288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38250" y="2564904"/>
            <a:ext cx="707816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26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Логарифмы</vt:lpstr>
      <vt:lpstr>Презентация PowerPoint</vt:lpstr>
      <vt:lpstr>Презентация PowerPoint</vt:lpstr>
      <vt:lpstr>Найти область определения функции:</vt:lpstr>
      <vt:lpstr>Вычислить</vt:lpstr>
      <vt:lpstr>Решите уравнения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Логарифмическая функция</dc:title>
  <dc:creator>школа №478</dc:creator>
  <cp:lastModifiedBy>Елена</cp:lastModifiedBy>
  <cp:revision>13</cp:revision>
  <dcterms:created xsi:type="dcterms:W3CDTF">2013-10-10T09:56:40Z</dcterms:created>
  <dcterms:modified xsi:type="dcterms:W3CDTF">2013-10-12T10:45:52Z</dcterms:modified>
</cp:coreProperties>
</file>