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2" r:id="rId6"/>
    <p:sldId id="264" r:id="rId7"/>
    <p:sldId id="269" r:id="rId8"/>
    <p:sldId id="265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6ACA8A-D16E-4815-AD66-6C2FB917133B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354C41-C52A-4DDE-9A75-2B0986048B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http://www.yust.orb.ru/img/Include/flag.jpg" TargetMode="External"/><Relationship Id="rId2" Type="http://schemas.openxmlformats.org/officeDocument/2006/relationships/hyperlink" Target="http://www.mchs.gov.ru/images/23_93.1123235665.49757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http://www.rusclipart.ru/products_pictures/000731_1.jpg" TargetMode="External"/><Relationship Id="rId5" Type="http://schemas.openxmlformats.org/officeDocument/2006/relationships/hyperlink" Target="http://www.yust.orb.ru/img/Include/flag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http://www.mchs.gov.ru/images/23_93.1123235665.49757.gif" TargetMode="External"/><Relationship Id="rId9" Type="http://schemas.openxmlformats.org/officeDocument/2006/relationships/hyperlink" Target="http://www.rusclipart.ru/products_pictures/000731_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b="1" dirty="0" smtClean="0"/>
              <a:t>“We live on the same planet”</a:t>
            </a:r>
            <a:endParaRPr lang="ru-RU" sz="6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23764"/>
          </a:xfrm>
        </p:spPr>
        <p:txBody>
          <a:bodyPr/>
          <a:lstStyle/>
          <a:p>
            <a:r>
              <a:rPr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Teenagers' competition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австрал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613" y="642918"/>
            <a:ext cx="2035983" cy="1357322"/>
          </a:xfrm>
          <a:prstGeom prst="rect">
            <a:avLst/>
          </a:prstGeom>
        </p:spPr>
      </p:pic>
      <p:pic>
        <p:nvPicPr>
          <p:cNvPr id="5" name="Рисунок 4" descr="флаг великобритан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502935"/>
            <a:ext cx="2000264" cy="1399565"/>
          </a:xfrm>
          <a:prstGeom prst="rect">
            <a:avLst/>
          </a:prstGeom>
        </p:spPr>
      </p:pic>
      <p:pic>
        <p:nvPicPr>
          <p:cNvPr id="6" name="Рисунок 5" descr="флаг с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500042"/>
            <a:ext cx="2090724" cy="1367012"/>
          </a:xfrm>
          <a:prstGeom prst="rect">
            <a:avLst/>
          </a:prstGeom>
        </p:spPr>
      </p:pic>
      <p:pic>
        <p:nvPicPr>
          <p:cNvPr id="7" name="Рисунок 6" descr="кана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929198"/>
            <a:ext cx="1872208" cy="1292349"/>
          </a:xfrm>
          <a:prstGeom prst="rect">
            <a:avLst/>
          </a:prstGeom>
        </p:spPr>
      </p:pic>
      <p:pic>
        <p:nvPicPr>
          <p:cNvPr id="8" name="Рисунок 7" descr="новая зеланд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4786322"/>
            <a:ext cx="1872208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total area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9,39 sq. kms.</a:t>
            </a:r>
          </a:p>
          <a:p>
            <a:r>
              <a:rPr lang="en-US" sz="2400" b="1" dirty="0" smtClean="0"/>
              <a:t>The population</a:t>
            </a:r>
            <a:r>
              <a:rPr lang="ru-RU" sz="2400" b="1" dirty="0" smtClean="0"/>
              <a:t>: </a:t>
            </a:r>
            <a:r>
              <a:rPr lang="en-US" sz="2400" b="1" dirty="0" smtClean="0"/>
              <a:t>309</a:t>
            </a:r>
            <a:r>
              <a:rPr lang="ru-RU" sz="2400" dirty="0" smtClean="0"/>
              <a:t> </a:t>
            </a:r>
            <a:r>
              <a:rPr lang="en-US" sz="2400" dirty="0" smtClean="0"/>
              <a:t>min people</a:t>
            </a:r>
          </a:p>
          <a:p>
            <a:r>
              <a:rPr lang="en-US" sz="2400" b="1" dirty="0" smtClean="0"/>
              <a:t>The capital</a:t>
            </a:r>
            <a:r>
              <a:rPr lang="ru-RU" sz="2400" b="1" dirty="0" smtClean="0"/>
              <a:t>:</a:t>
            </a:r>
            <a:r>
              <a:rPr lang="en-US" sz="2400" b="1" dirty="0" smtClean="0"/>
              <a:t> Washington</a:t>
            </a:r>
            <a:endParaRPr lang="en-US" sz="2400" dirty="0" smtClean="0"/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dirty="0" smtClean="0"/>
              <a:t>Times Square, Las Vegas Strip, National</a:t>
            </a:r>
          </a:p>
          <a:p>
            <a:r>
              <a:rPr lang="en-US" sz="2400" dirty="0" smtClean="0"/>
              <a:t>Mall, Disney World`s Magic Kingdom,</a:t>
            </a:r>
          </a:p>
          <a:p>
            <a:r>
              <a:rPr lang="en-US" sz="2400" dirty="0" smtClean="0"/>
              <a:t>Disneyland Park, Memorial Parks, etc.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USA</a:t>
            </a:r>
            <a:endParaRPr lang="ru-RU" dirty="0"/>
          </a:p>
        </p:txBody>
      </p:sp>
      <p:pic>
        <p:nvPicPr>
          <p:cNvPr id="4" name="Рисунок 3" descr="519961_i_love_us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0694" y="357166"/>
            <a:ext cx="3071834" cy="2303876"/>
          </a:xfrm>
          <a:prstGeom prst="rect">
            <a:avLst/>
          </a:prstGeom>
        </p:spPr>
      </p:pic>
      <p:pic>
        <p:nvPicPr>
          <p:cNvPr id="5" name="Рисунок 4" descr="US-GreatSeal-Obvers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0"/>
            <a:ext cx="1571636" cy="1571636"/>
          </a:xfrm>
          <a:prstGeom prst="rect">
            <a:avLst/>
          </a:prstGeom>
        </p:spPr>
      </p:pic>
      <p:pic>
        <p:nvPicPr>
          <p:cNvPr id="6" name="Рисунок 5" descr="51603-1280x1024-ARCHITECTUUR-30OKT07-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4572009"/>
            <a:ext cx="2714614" cy="2285992"/>
          </a:xfrm>
          <a:prstGeom prst="rect">
            <a:avLst/>
          </a:prstGeom>
        </p:spPr>
      </p:pic>
      <p:pic>
        <p:nvPicPr>
          <p:cNvPr id="7" name="Рисунок 6" descr="75502-050-EF1DDE6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5008" y="4572008"/>
            <a:ext cx="3138943" cy="2071702"/>
          </a:xfrm>
          <a:prstGeom prst="rect">
            <a:avLst/>
          </a:prstGeom>
        </p:spPr>
      </p:pic>
      <p:pic>
        <p:nvPicPr>
          <p:cNvPr id="8" name="Рисунок 7" descr="US_capitol_buildin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6050" y="4714884"/>
            <a:ext cx="3117993" cy="2143116"/>
          </a:xfrm>
          <a:prstGeom prst="rect">
            <a:avLst/>
          </a:prstGeom>
        </p:spPr>
      </p:pic>
      <p:pic>
        <p:nvPicPr>
          <p:cNvPr id="9" name="Рисунок 8" descr="DOP_USA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43636" y="2571744"/>
            <a:ext cx="3000364" cy="2250273"/>
          </a:xfrm>
          <a:prstGeom prst="rect">
            <a:avLst/>
          </a:prstGeom>
        </p:spPr>
      </p:pic>
    </p:spTree>
  </p:cSld>
  <p:clrMapOvr>
    <a:masterClrMapping/>
  </p:clrMapOvr>
  <p:transition advTm="30578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 study English because I need it for my future.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 want to travel to other countries.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 want to be able to  work in the Internet.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  want to live and work abroad.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 want to speak with people from different continents.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 want to be able to order meals in a restaurant when I’m abroad.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 want to read English books in 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the original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solidFill>
                  <a:schemeClr val="accent2">
                    <a:lumMod val="50000"/>
                  </a:schemeClr>
                </a:solidFill>
              </a:rPr>
              <a:t>Why do people study English?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b="1" smtClean="0">
                <a:solidFill>
                  <a:schemeClr val="accent2">
                    <a:lumMod val="75000"/>
                  </a:schemeClr>
                </a:solidFill>
              </a:rPr>
              <a:t>THE RUSSIAN FEDERATION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7" descr="http://www.mchs.gov.ru/images/23_93.1123235665.49757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643174" y="107154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www.yust.orb.ru/img/Include/flag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00022" y="2233192"/>
            <a:ext cx="2800342" cy="2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GER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1857364"/>
            <a:ext cx="3000396" cy="3036115"/>
          </a:xfrm>
          <a:prstGeom prst="rect">
            <a:avLst/>
          </a:prstGeom>
          <a:noFill/>
        </p:spPr>
      </p:pic>
      <p:pic>
        <p:nvPicPr>
          <p:cNvPr id="6" name="Picture 6" descr="http://www.rusclipart.ru/products_pictures/000731_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071802" y="414338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1142984"/>
            <a:ext cx="300039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Different culture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000760" y="642918"/>
            <a:ext cx="300039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Different nationalities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626262">
            <a:off x="5036705" y="11943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994942">
            <a:off x="4947424" y="2862437"/>
            <a:ext cx="17940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500694" y="3643314"/>
            <a:ext cx="321471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Grammar differences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3357562"/>
            <a:ext cx="307183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Phonetic differences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71736" y="5357826"/>
            <a:ext cx="471490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One language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72000" y="1000108"/>
            <a:ext cx="484632" cy="428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9442676">
            <a:off x="3491811" y="1187575"/>
            <a:ext cx="12102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9127451">
            <a:off x="3422861" y="3341712"/>
            <a:ext cx="13287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rot="2676149">
            <a:off x="560049" y="1939304"/>
            <a:ext cx="3024193" cy="28355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Esperanto-an artificial language</a:t>
            </a:r>
            <a:endParaRPr lang="ru-RU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786058"/>
            <a:ext cx="55007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6025351" y="2047087"/>
            <a:ext cx="4357718" cy="1406504"/>
          </a:xfrm>
          <a:prstGeom prst="triangle">
            <a:avLst>
              <a:gd name="adj" fmla="val 34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People need one international language</a:t>
            </a:r>
            <a:endParaRPr lang="ru-RU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5" name="Арка 4"/>
          <p:cNvSpPr/>
          <p:nvPr/>
        </p:nvSpPr>
        <p:spPr>
          <a:xfrm rot="13682497">
            <a:off x="5658014" y="3726248"/>
            <a:ext cx="2191891" cy="1399961"/>
          </a:xfrm>
          <a:prstGeom prst="blockArc">
            <a:avLst>
              <a:gd name="adj1" fmla="val 10612556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3933629">
            <a:off x="2925895" y="3943052"/>
            <a:ext cx="2299568" cy="1300307"/>
          </a:xfrm>
          <a:prstGeom prst="blockArc">
            <a:avLst>
              <a:gd name="adj1" fmla="val 1061239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8227669">
            <a:off x="2761425" y="925127"/>
            <a:ext cx="2652719" cy="135732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8178412">
            <a:off x="5564274" y="1137083"/>
            <a:ext cx="2381769" cy="127517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1442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Reason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People need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One language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785794"/>
            <a:ext cx="19288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Reason </a:t>
            </a: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Language must be easy to learn</a:t>
            </a:r>
            <a:endParaRPr lang="ru-RU" sz="24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7" y="3714752"/>
            <a:ext cx="2214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1887 Esperanto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was invented.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2)It was a mixture of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other European </a:t>
            </a: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languages</a:t>
            </a:r>
            <a:endParaRPr lang="ru-RU" sz="24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4071942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language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was not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popular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186370" cy="3619512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+mj-lt"/>
              </a:rPr>
              <a:t>Dear travelers !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Promise you will spend the time entertaining and fun.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Invite you to visit countries such as</a:t>
            </a:r>
            <a:r>
              <a:rPr lang="ru-RU" sz="2000" dirty="0" smtClean="0">
                <a:latin typeface="+mj-lt"/>
              </a:rPr>
              <a:t>:</a:t>
            </a:r>
            <a:r>
              <a:rPr lang="en-US" sz="2000" dirty="0" smtClean="0">
                <a:latin typeface="+mj-lt"/>
              </a:rPr>
              <a:t> Great Britain, Canada, New Zealand,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Australia. All these countries are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Beautiful and interesting for visiting.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u="sng" smtClean="0"/>
              <a:t>What a wonderful world !</a:t>
            </a:r>
            <a:endParaRPr lang="ru-RU" sz="5400" u="sng" dirty="0"/>
          </a:p>
        </p:txBody>
      </p:sp>
      <p:pic>
        <p:nvPicPr>
          <p:cNvPr id="4" name="Рисунок 3" descr="zdanie_parlamenta_v_londone-1400x10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72132" y="1285860"/>
            <a:ext cx="3269143" cy="2214578"/>
          </a:xfrm>
          <a:prstGeom prst="rect">
            <a:avLst/>
          </a:prstGeom>
        </p:spPr>
      </p:pic>
      <p:pic>
        <p:nvPicPr>
          <p:cNvPr id="5" name="Рисунок 4" descr="f_159437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4500570"/>
            <a:ext cx="2857520" cy="1919896"/>
          </a:xfrm>
          <a:prstGeom prst="rect">
            <a:avLst/>
          </a:prstGeom>
        </p:spPr>
      </p:pic>
      <p:pic>
        <p:nvPicPr>
          <p:cNvPr id="6" name="Рисунок 5" descr="Лима.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3786190"/>
            <a:ext cx="3250143" cy="2161000"/>
          </a:xfrm>
          <a:prstGeom prst="rect">
            <a:avLst/>
          </a:prstGeom>
        </p:spPr>
      </p:pic>
      <p:pic>
        <p:nvPicPr>
          <p:cNvPr id="7" name="Рисунок 6" descr="MilfordSoundLookingTowardArthurValley_WhereTheMilfordTrackEnd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00364" y="5039134"/>
            <a:ext cx="2928958" cy="1818866"/>
          </a:xfrm>
          <a:prstGeom prst="rect">
            <a:avLst/>
          </a:prstGeom>
        </p:spPr>
      </p:pic>
    </p:spTree>
  </p:cSld>
  <p:clrMapOvr>
    <a:masterClrMapping/>
  </p:clrMapOvr>
  <p:transition advTm="1709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total area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244,000 sq. kms.</a:t>
            </a:r>
          </a:p>
          <a:p>
            <a:r>
              <a:rPr lang="en-US" sz="2400" b="1" dirty="0" smtClean="0"/>
              <a:t>The population</a:t>
            </a:r>
            <a:r>
              <a:rPr lang="ru-RU" sz="2400" b="1" dirty="0" smtClean="0"/>
              <a:t>: </a:t>
            </a:r>
            <a:r>
              <a:rPr lang="ru-RU" sz="2400" dirty="0" smtClean="0"/>
              <a:t>57 </a:t>
            </a:r>
            <a:r>
              <a:rPr lang="en-US" sz="2400" dirty="0" smtClean="0"/>
              <a:t>min people</a:t>
            </a:r>
          </a:p>
          <a:p>
            <a:r>
              <a:rPr lang="en-US" sz="2400" b="1" dirty="0" smtClean="0"/>
              <a:t>The capital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London</a:t>
            </a:r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dirty="0" smtClean="0"/>
              <a:t>Trafalgar Square, Westminster Abbey,</a:t>
            </a:r>
          </a:p>
          <a:p>
            <a:r>
              <a:rPr lang="en-US" sz="2400" dirty="0" smtClean="0"/>
              <a:t>Tower of London, Buckingham Palace,</a:t>
            </a:r>
          </a:p>
          <a:p>
            <a:pPr>
              <a:buNone/>
            </a:pPr>
            <a:r>
              <a:rPr lang="en-US" sz="2400" dirty="0" smtClean="0"/>
              <a:t>Big Ben, Liverpool, Manchester, etc.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43560" cy="1219200"/>
          </a:xfrm>
        </p:spPr>
        <p:txBody>
          <a:bodyPr>
            <a:normAutofit/>
          </a:bodyPr>
          <a:lstStyle/>
          <a:p>
            <a:r>
              <a:rPr sz="4800" smtClean="0"/>
              <a:t>             Great Britain</a:t>
            </a:r>
            <a:endParaRPr lang="ru-RU" sz="4800" dirty="0"/>
          </a:p>
        </p:txBody>
      </p:sp>
      <p:pic>
        <p:nvPicPr>
          <p:cNvPr id="4" name="Рисунок 3" descr="buckingham-palac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4214818"/>
            <a:ext cx="2825741" cy="2262182"/>
          </a:xfrm>
          <a:prstGeom prst="rect">
            <a:avLst/>
          </a:prstGeom>
        </p:spPr>
      </p:pic>
      <p:pic>
        <p:nvPicPr>
          <p:cNvPr id="5" name="Рисунок 4" descr="300px-Flag_of_the_United_Kingdo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66"/>
            <a:ext cx="3143252" cy="1571626"/>
          </a:xfrm>
          <a:prstGeom prst="rect">
            <a:avLst/>
          </a:prstGeom>
        </p:spPr>
      </p:pic>
      <p:pic>
        <p:nvPicPr>
          <p:cNvPr id="6" name="Рисунок 5" descr="52921776_Lo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4714884"/>
            <a:ext cx="2820477" cy="1857364"/>
          </a:xfrm>
          <a:prstGeom prst="rect">
            <a:avLst/>
          </a:prstGeom>
        </p:spPr>
      </p:pic>
      <p:pic>
        <p:nvPicPr>
          <p:cNvPr id="7" name="Рисунок 6" descr="799px-Houses.of.parliament.overall.arp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4678" y="4643446"/>
            <a:ext cx="3000396" cy="1928802"/>
          </a:xfrm>
          <a:prstGeom prst="rect">
            <a:avLst/>
          </a:prstGeom>
        </p:spPr>
      </p:pic>
      <p:pic>
        <p:nvPicPr>
          <p:cNvPr id="8" name="Рисунок 7" descr="1281165210p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000240"/>
            <a:ext cx="2214578" cy="2200056"/>
          </a:xfrm>
          <a:prstGeom prst="rect">
            <a:avLst/>
          </a:prstGeom>
        </p:spPr>
      </p:pic>
    </p:spTree>
  </p:cSld>
  <p:clrMapOvr>
    <a:masterClrMapping/>
  </p:clrMapOvr>
  <p:transition advTm="2748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total area</a:t>
            </a:r>
            <a:r>
              <a:rPr lang="ru-RU" sz="2400" b="1" dirty="0" smtClean="0"/>
              <a:t>: 7687 </a:t>
            </a:r>
            <a:r>
              <a:rPr lang="en-US" sz="2400" b="1" dirty="0" smtClean="0"/>
              <a:t>sq. kms.</a:t>
            </a:r>
          </a:p>
          <a:p>
            <a:r>
              <a:rPr lang="en-US" sz="2400" b="1" dirty="0" smtClean="0"/>
              <a:t>The population</a:t>
            </a:r>
            <a:r>
              <a:rPr lang="ru-RU" sz="2400" b="1" dirty="0" smtClean="0"/>
              <a:t>:</a:t>
            </a:r>
            <a:r>
              <a:rPr lang="en-US" sz="2400" b="1" dirty="0" smtClean="0"/>
              <a:t> 16 min people</a:t>
            </a:r>
          </a:p>
          <a:p>
            <a:r>
              <a:rPr lang="en-US" sz="2400" b="1" dirty="0" smtClean="0"/>
              <a:t>The capital</a:t>
            </a:r>
            <a:r>
              <a:rPr lang="ru-RU" sz="2400" b="1" dirty="0" smtClean="0"/>
              <a:t>:</a:t>
            </a:r>
            <a:r>
              <a:rPr lang="en-US" sz="2400" b="1" dirty="0" smtClean="0"/>
              <a:t> Canberra</a:t>
            </a:r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b="1" dirty="0" smtClean="0"/>
              <a:t>The kangaroo, the dingo, the emu, </a:t>
            </a:r>
          </a:p>
          <a:p>
            <a:r>
              <a:rPr lang="en-US" sz="2400" b="1" dirty="0" smtClean="0"/>
              <a:t>The koala, the echidna, Tasmania Island, </a:t>
            </a:r>
          </a:p>
          <a:p>
            <a:r>
              <a:rPr lang="en-US" sz="2400" b="1" dirty="0" smtClean="0"/>
              <a:t>The Central Lowlands, etc.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400" smtClean="0"/>
              <a:t>      Australia</a:t>
            </a:r>
            <a:endParaRPr lang="ru-RU" sz="4400" dirty="0"/>
          </a:p>
        </p:txBody>
      </p:sp>
      <p:pic>
        <p:nvPicPr>
          <p:cNvPr id="4" name="Рисунок 3" descr="austral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14290"/>
            <a:ext cx="3429024" cy="2703654"/>
          </a:xfrm>
          <a:prstGeom prst="rect">
            <a:avLst/>
          </a:prstGeom>
        </p:spPr>
      </p:pic>
      <p:pic>
        <p:nvPicPr>
          <p:cNvPr id="5" name="Рисунок 4" descr="67251106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189" y="2928934"/>
            <a:ext cx="2402811" cy="1857387"/>
          </a:xfrm>
          <a:prstGeom prst="rect">
            <a:avLst/>
          </a:prstGeom>
        </p:spPr>
      </p:pic>
      <p:pic>
        <p:nvPicPr>
          <p:cNvPr id="6" name="Рисунок 5" descr="11245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572008"/>
            <a:ext cx="2928958" cy="2099767"/>
          </a:xfrm>
          <a:prstGeom prst="rect">
            <a:avLst/>
          </a:prstGeom>
        </p:spPr>
      </p:pic>
      <p:pic>
        <p:nvPicPr>
          <p:cNvPr id="7" name="Рисунок 6" descr="1259754131mel0bur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4143380"/>
            <a:ext cx="2643174" cy="1982381"/>
          </a:xfrm>
          <a:prstGeom prst="rect">
            <a:avLst/>
          </a:prstGeom>
        </p:spPr>
      </p:pic>
      <p:pic>
        <p:nvPicPr>
          <p:cNvPr id="8" name="Рисунок 7" descr="default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78525" y="5212384"/>
            <a:ext cx="2465475" cy="1645616"/>
          </a:xfrm>
          <a:prstGeom prst="rect">
            <a:avLst/>
          </a:prstGeom>
        </p:spPr>
      </p:pic>
      <p:pic>
        <p:nvPicPr>
          <p:cNvPr id="9" name="Рисунок 8" descr="Мельбурн-Австралия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14678" y="5143500"/>
            <a:ext cx="2286000" cy="1714500"/>
          </a:xfrm>
          <a:prstGeom prst="rect">
            <a:avLst/>
          </a:prstGeom>
        </p:spPr>
      </p:pic>
    </p:spTree>
  </p:cSld>
  <p:clrMapOvr>
    <a:masterClrMapping/>
  </p:clrMapOvr>
  <p:transition advTm="2361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population: </a:t>
            </a:r>
            <a:r>
              <a:rPr lang="en-US" sz="2400" dirty="0" smtClean="0"/>
              <a:t>26 min people</a:t>
            </a:r>
          </a:p>
          <a:p>
            <a:r>
              <a:rPr lang="en-US" sz="2400" b="1" dirty="0" smtClean="0"/>
              <a:t>The total area: </a:t>
            </a:r>
            <a:r>
              <a:rPr lang="en-US" sz="2400" dirty="0" smtClean="0"/>
              <a:t>9976 sq.kms </a:t>
            </a:r>
          </a:p>
          <a:p>
            <a:r>
              <a:rPr lang="en-US" sz="2400" b="1" dirty="0" smtClean="0"/>
              <a:t>The capital: </a:t>
            </a:r>
            <a:r>
              <a:rPr lang="en-US" sz="2400" dirty="0" smtClean="0"/>
              <a:t>Ottawa</a:t>
            </a:r>
          </a:p>
          <a:p>
            <a:r>
              <a:rPr lang="en-US" sz="2400" b="1" dirty="0" smtClean="0"/>
              <a:t>The places of interest of country</a:t>
            </a:r>
            <a:r>
              <a:rPr lang="ru-RU" sz="2400" b="1" dirty="0" smtClean="0"/>
              <a:t>: </a:t>
            </a:r>
            <a:endParaRPr lang="en-US" sz="2400" b="1" dirty="0" smtClean="0"/>
          </a:p>
          <a:p>
            <a:r>
              <a:rPr lang="en-US" sz="2400" dirty="0" smtClean="0"/>
              <a:t>The Great Lakes, the Niagara Falls,</a:t>
            </a:r>
          </a:p>
          <a:p>
            <a:r>
              <a:rPr lang="en-US" sz="2400" dirty="0" smtClean="0"/>
              <a:t>Toronto, Vancouver, the Rockies,</a:t>
            </a:r>
          </a:p>
          <a:p>
            <a:r>
              <a:rPr lang="en-US" sz="2400" dirty="0" smtClean="0"/>
              <a:t>Baffin land, etc.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smtClean="0"/>
              <a:t>       Canada</a:t>
            </a:r>
            <a:endParaRPr lang="ru-RU" sz="5400" dirty="0"/>
          </a:p>
        </p:txBody>
      </p:sp>
      <p:pic>
        <p:nvPicPr>
          <p:cNvPr id="4" name="Рисунок 3" descr="drap_canma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28"/>
            <a:ext cx="3620397" cy="2430360"/>
          </a:xfrm>
          <a:prstGeom prst="rect">
            <a:avLst/>
          </a:prstGeom>
        </p:spPr>
      </p:pic>
      <p:pic>
        <p:nvPicPr>
          <p:cNvPr id="5" name="Рисунок 4" descr="1ArmsCan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63" y="2714620"/>
            <a:ext cx="2586037" cy="3642697"/>
          </a:xfrm>
          <a:prstGeom prst="rect">
            <a:avLst/>
          </a:prstGeom>
        </p:spPr>
      </p:pic>
      <p:pic>
        <p:nvPicPr>
          <p:cNvPr id="7" name="Рисунок 6" descr="63805798_0a0a59c97eabbef55ae314fc3f2181f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71802" y="4359231"/>
            <a:ext cx="3500430" cy="2498769"/>
          </a:xfrm>
          <a:prstGeom prst="rect">
            <a:avLst/>
          </a:prstGeom>
        </p:spPr>
      </p:pic>
      <p:pic>
        <p:nvPicPr>
          <p:cNvPr id="8" name="Рисунок 7" descr="277972666_5b16ecaa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4929198"/>
            <a:ext cx="2878809" cy="1928802"/>
          </a:xfrm>
          <a:prstGeom prst="rect">
            <a:avLst/>
          </a:prstGeom>
        </p:spPr>
      </p:pic>
    </p:spTree>
  </p:cSld>
  <p:clrMapOvr>
    <a:masterClrMapping/>
  </p:clrMapOvr>
  <p:transition advTm="2725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total area</a:t>
            </a:r>
            <a:r>
              <a:rPr lang="ru-RU" sz="2000" b="1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269 sq. kms.</a:t>
            </a:r>
          </a:p>
          <a:p>
            <a:r>
              <a:rPr lang="en-US" sz="2000" b="1" dirty="0" smtClean="0"/>
              <a:t>The population</a:t>
            </a:r>
            <a:r>
              <a:rPr lang="ru-RU" sz="2000" b="1" dirty="0" smtClean="0"/>
              <a:t>: </a:t>
            </a:r>
            <a:r>
              <a:rPr lang="en-US" sz="2000" b="1" dirty="0" smtClean="0"/>
              <a:t>3,3</a:t>
            </a:r>
            <a:r>
              <a:rPr lang="ru-RU" sz="2000" dirty="0" smtClean="0"/>
              <a:t> </a:t>
            </a:r>
            <a:r>
              <a:rPr lang="en-US" sz="2000" dirty="0" smtClean="0"/>
              <a:t>min people</a:t>
            </a:r>
          </a:p>
          <a:p>
            <a:r>
              <a:rPr lang="en-US" sz="2000" b="1" dirty="0" smtClean="0"/>
              <a:t>The capital</a:t>
            </a:r>
            <a:r>
              <a:rPr lang="ru-RU" sz="2000" b="1" dirty="0" smtClean="0"/>
              <a:t>:</a:t>
            </a:r>
            <a:r>
              <a:rPr lang="en-US" sz="2000" b="1" dirty="0" smtClean="0"/>
              <a:t> Wellington</a:t>
            </a:r>
            <a:endParaRPr lang="en-US" sz="2000" dirty="0" smtClean="0"/>
          </a:p>
          <a:p>
            <a:r>
              <a:rPr lang="en-US" sz="2000" b="1" dirty="0" smtClean="0"/>
              <a:t>The places of interest of country</a:t>
            </a:r>
            <a:r>
              <a:rPr lang="ru-RU" sz="2000" b="1" dirty="0" smtClean="0"/>
              <a:t>: </a:t>
            </a:r>
            <a:endParaRPr lang="en-US" sz="2000" b="1" dirty="0" smtClean="0"/>
          </a:p>
          <a:p>
            <a:r>
              <a:rPr lang="en-US" sz="2000" dirty="0" smtClean="0"/>
              <a:t>The kiwi,  the  aborigines  Maori,  North</a:t>
            </a:r>
          </a:p>
          <a:p>
            <a:r>
              <a:rPr lang="en-US" sz="2000" dirty="0" smtClean="0"/>
              <a:t>Island ,South Island, Stewart Island, etc.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New Zealand</a:t>
            </a:r>
            <a:endParaRPr lang="ru-RU" dirty="0"/>
          </a:p>
        </p:txBody>
      </p:sp>
      <p:pic>
        <p:nvPicPr>
          <p:cNvPr id="7" name="Рисунок 6" descr="0_6b306_5145adb9_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9388" y="285728"/>
            <a:ext cx="3593635" cy="2214578"/>
          </a:xfrm>
          <a:prstGeom prst="rect">
            <a:avLst/>
          </a:prstGeom>
        </p:spPr>
      </p:pic>
      <p:pic>
        <p:nvPicPr>
          <p:cNvPr id="8" name="Рисунок 7" descr="home-reo-postcar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85992"/>
            <a:ext cx="4429155" cy="2933709"/>
          </a:xfrm>
          <a:prstGeom prst="rect">
            <a:avLst/>
          </a:prstGeom>
        </p:spPr>
      </p:pic>
      <p:pic>
        <p:nvPicPr>
          <p:cNvPr id="9" name="Рисунок 8" descr="0_d362_5330c1a5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28992" y="4000504"/>
            <a:ext cx="3071802" cy="2046588"/>
          </a:xfrm>
          <a:prstGeom prst="rect">
            <a:avLst/>
          </a:prstGeom>
        </p:spPr>
      </p:pic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098422"/>
            <a:ext cx="3571868" cy="2390770"/>
          </a:xfrm>
          <a:prstGeom prst="rect">
            <a:avLst/>
          </a:prstGeom>
        </p:spPr>
      </p:pic>
      <p:pic>
        <p:nvPicPr>
          <p:cNvPr id="11" name="Рисунок 10" descr="rotoruamuseumbj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72264" y="5465499"/>
            <a:ext cx="2090057" cy="1392501"/>
          </a:xfrm>
          <a:prstGeom prst="rect">
            <a:avLst/>
          </a:prstGeom>
        </p:spPr>
      </p:pic>
    </p:spTree>
  </p:cSld>
  <p:clrMapOvr>
    <a:masterClrMapping/>
  </p:clrMapOvr>
  <p:transition advTm="35516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</TotalTime>
  <Words>433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Teenagers' competition</vt:lpstr>
      <vt:lpstr>THE RUSSIAN FEDERATION</vt:lpstr>
      <vt:lpstr>Слайд 3</vt:lpstr>
      <vt:lpstr>Слайд 4</vt:lpstr>
      <vt:lpstr>What a wonderful world !</vt:lpstr>
      <vt:lpstr>             Great Britain</vt:lpstr>
      <vt:lpstr>      Australia</vt:lpstr>
      <vt:lpstr>       Canada</vt:lpstr>
      <vt:lpstr>New Zealand</vt:lpstr>
      <vt:lpstr>The USA</vt:lpstr>
      <vt:lpstr>Why do people study English?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Teenagers' competition</dc:title>
  <dc:creator>админ</dc:creator>
  <cp:lastModifiedBy>админ</cp:lastModifiedBy>
  <cp:revision>19</cp:revision>
  <dcterms:created xsi:type="dcterms:W3CDTF">2012-11-29T05:27:01Z</dcterms:created>
  <dcterms:modified xsi:type="dcterms:W3CDTF">2012-12-12T04:39:43Z</dcterms:modified>
</cp:coreProperties>
</file>