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8" r:id="rId9"/>
    <p:sldId id="269" r:id="rId10"/>
    <p:sldId id="263" r:id="rId11"/>
    <p:sldId id="267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C0E2-D56B-46A1-88B0-4D2E6274DEA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9B21-43C2-4894-8C6C-2F55DC771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39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85813"/>
            <a:ext cx="4881562" cy="3660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43182" y="928662"/>
            <a:ext cx="1985938" cy="571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 Square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9B21-43C2-4894-8C6C-2F55DC771A2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2195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0585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248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32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829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97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89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4779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9681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648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066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FB50-F2B9-4888-B5BD-559029DCAC2A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B353-D545-4C28-805D-644AEA7F2F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202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авид\Desktop\0_42fbe_6f0cf6d1_X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19014"/>
            <a:ext cx="7482408" cy="51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8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</a:t>
            </a:r>
            <a:r>
              <a:rPr lang="en-US" dirty="0" err="1" smtClean="0"/>
              <a:t>Tretyakov</a:t>
            </a:r>
            <a:r>
              <a:rPr lang="en-US" dirty="0" smtClean="0"/>
              <a:t> Gallery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301\Рабочий стол\0010-010-Tretjakovskaja-galerej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858048" cy="4898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301\Рабочий стол\12kramsko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-776288"/>
            <a:ext cx="10801350" cy="8410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301\Рабочий стол\0_611b3_16383f46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52463"/>
            <a:ext cx="7620000" cy="5553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301\Рабочий стол\Welcome_to_Russia!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Ben</a:t>
            </a:r>
            <a:endParaRPr lang="ru-RU" dirty="0"/>
          </a:p>
        </p:txBody>
      </p:sp>
      <p:pic>
        <p:nvPicPr>
          <p:cNvPr id="1026" name="Picture 2" descr="C:\Users\Давид\Desktop\167264-aleni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0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Ben</a:t>
            </a:r>
            <a:endParaRPr lang="ru-RU" dirty="0"/>
          </a:p>
        </p:txBody>
      </p:sp>
      <p:pic>
        <p:nvPicPr>
          <p:cNvPr id="1026" name="Picture 2" descr="C:\Users\Давид\Desktop\154935_html_13a6ca9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0232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Square</a:t>
            </a:r>
            <a:endParaRPr lang="ru-RU" dirty="0"/>
          </a:p>
        </p:txBody>
      </p:sp>
      <p:pic>
        <p:nvPicPr>
          <p:cNvPr id="1026" name="Picture 2" descr="C:\Users\Давид\Desktop\red-square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Square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301\Рабочий стол\red_squa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262063"/>
            <a:ext cx="6477000" cy="4333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Moscow Kremlin</a:t>
            </a:r>
            <a:endParaRPr lang="ru-RU" dirty="0"/>
          </a:p>
        </p:txBody>
      </p:sp>
      <p:pic>
        <p:nvPicPr>
          <p:cNvPr id="1026" name="Picture 2" descr="C:\Users\Давид\Desktop\moskva-600x41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72456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9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Moscow Kremlin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301\Рабочий стол\moscow_red_squar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596082" cy="4938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Kremlin (inside)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301\Рабочий стол\66523408_3603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853658" cy="5145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</a:t>
            </a:r>
            <a:endParaRPr lang="ru-RU" dirty="0"/>
          </a:p>
        </p:txBody>
      </p:sp>
      <p:pic>
        <p:nvPicPr>
          <p:cNvPr id="1026" name="Picture 2" descr="C:\Users\Давид\Desktop\kotomka.com_moscow_2126_8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93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32</Words>
  <Application>Microsoft Office PowerPoint</Application>
  <PresentationFormat>Экран (4:3)</PresentationFormat>
  <Paragraphs>16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Big Ben</vt:lpstr>
      <vt:lpstr>Big Ben</vt:lpstr>
      <vt:lpstr>Red Square</vt:lpstr>
      <vt:lpstr>Red Square</vt:lpstr>
      <vt:lpstr>The Moscow Kremlin</vt:lpstr>
      <vt:lpstr>The Moscow Kremlin</vt:lpstr>
      <vt:lpstr>The Kremlin (inside)</vt:lpstr>
      <vt:lpstr>Moscow</vt:lpstr>
      <vt:lpstr>The State Tretyakov Gallery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Давид</dc:creator>
  <cp:lastModifiedBy>Пользователь Windows</cp:lastModifiedBy>
  <cp:revision>31</cp:revision>
  <dcterms:created xsi:type="dcterms:W3CDTF">2013-03-10T08:35:09Z</dcterms:created>
  <dcterms:modified xsi:type="dcterms:W3CDTF">2013-03-13T12:04:03Z</dcterms:modified>
</cp:coreProperties>
</file>