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C1314-B3F9-4420-9728-A93505F35F0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7A0B9-CE14-4EB2-8193-AE134CAE1F21}">
      <dgm:prSet phldrT="[Текст]"/>
      <dgm:spPr/>
      <dgm:t>
        <a:bodyPr/>
        <a:lstStyle/>
        <a:p>
          <a:r>
            <a:rPr lang="en-US" dirty="0" smtClean="0"/>
            <a:t>I </a:t>
          </a:r>
          <a:r>
            <a:rPr lang="ru-RU" dirty="0" smtClean="0"/>
            <a:t>этап. Постановка задачи</a:t>
          </a:r>
          <a:endParaRPr lang="ru-RU" dirty="0"/>
        </a:p>
      </dgm:t>
    </dgm:pt>
    <dgm:pt modelId="{6CFD78F2-FB06-404B-8C83-22FB8A591E50}" type="parTrans" cxnId="{0E7FD192-B67F-443C-9980-453B113BFE26}">
      <dgm:prSet/>
      <dgm:spPr/>
      <dgm:t>
        <a:bodyPr/>
        <a:lstStyle/>
        <a:p>
          <a:endParaRPr lang="ru-RU"/>
        </a:p>
      </dgm:t>
    </dgm:pt>
    <dgm:pt modelId="{10543E02-A0D3-4D12-BFE6-2B71569F03AC}" type="sibTrans" cxnId="{0E7FD192-B67F-443C-9980-453B113BFE26}">
      <dgm:prSet/>
      <dgm:spPr/>
      <dgm:t>
        <a:bodyPr/>
        <a:lstStyle/>
        <a:p>
          <a:endParaRPr lang="ru-RU"/>
        </a:p>
      </dgm:t>
    </dgm:pt>
    <dgm:pt modelId="{3BC479F0-C363-48F1-A30F-713C9832ED17}">
      <dgm:prSet phldrT="[Текст]"/>
      <dgm:spPr/>
      <dgm:t>
        <a:bodyPr/>
        <a:lstStyle/>
        <a:p>
          <a:r>
            <a:rPr lang="ru-RU" dirty="0" smtClean="0"/>
            <a:t>Описание задачи</a:t>
          </a:r>
          <a:endParaRPr lang="ru-RU" dirty="0"/>
        </a:p>
      </dgm:t>
    </dgm:pt>
    <dgm:pt modelId="{63A7DB2A-97C2-4891-80BF-CBFE8B367EC9}" type="parTrans" cxnId="{50951E26-1CE4-4305-8E0F-41DFB511E229}">
      <dgm:prSet/>
      <dgm:spPr/>
      <dgm:t>
        <a:bodyPr/>
        <a:lstStyle/>
        <a:p>
          <a:endParaRPr lang="ru-RU"/>
        </a:p>
      </dgm:t>
    </dgm:pt>
    <dgm:pt modelId="{38DDBCCD-D866-4919-98FF-C0615B3EE979}" type="sibTrans" cxnId="{50951E26-1CE4-4305-8E0F-41DFB511E229}">
      <dgm:prSet/>
      <dgm:spPr/>
      <dgm:t>
        <a:bodyPr/>
        <a:lstStyle/>
        <a:p>
          <a:endParaRPr lang="ru-RU"/>
        </a:p>
      </dgm:t>
    </dgm:pt>
    <dgm:pt modelId="{1B4D08D9-D8A0-41A5-B845-AE19F68FD3D4}">
      <dgm:prSet phldrT="[Текст]"/>
      <dgm:spPr/>
      <dgm:t>
        <a:bodyPr/>
        <a:lstStyle/>
        <a:p>
          <a:r>
            <a:rPr lang="ru-RU" dirty="0" smtClean="0"/>
            <a:t>Цель моделирования</a:t>
          </a:r>
          <a:endParaRPr lang="ru-RU" dirty="0"/>
        </a:p>
      </dgm:t>
    </dgm:pt>
    <dgm:pt modelId="{E054C6EB-A7D7-481C-BF25-AB22125049F8}" type="parTrans" cxnId="{78BB46E8-5B54-4747-9F53-1F6AF1895A44}">
      <dgm:prSet/>
      <dgm:spPr/>
      <dgm:t>
        <a:bodyPr/>
        <a:lstStyle/>
        <a:p>
          <a:endParaRPr lang="ru-RU"/>
        </a:p>
      </dgm:t>
    </dgm:pt>
    <dgm:pt modelId="{857521F4-4436-47A8-A426-015BD6A9C215}" type="sibTrans" cxnId="{78BB46E8-5B54-4747-9F53-1F6AF1895A44}">
      <dgm:prSet/>
      <dgm:spPr/>
      <dgm:t>
        <a:bodyPr/>
        <a:lstStyle/>
        <a:p>
          <a:endParaRPr lang="ru-RU"/>
        </a:p>
      </dgm:t>
    </dgm:pt>
    <dgm:pt modelId="{EB36C0E9-7C11-4B0B-BD17-C54B7EC03ED5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этап. Разработка модели</a:t>
          </a:r>
          <a:endParaRPr lang="ru-RU" dirty="0"/>
        </a:p>
      </dgm:t>
    </dgm:pt>
    <dgm:pt modelId="{58661CB1-7436-43D4-9E4F-D996E93B4B53}" type="parTrans" cxnId="{F53ED377-7005-4A32-8F04-76F1F555B85A}">
      <dgm:prSet/>
      <dgm:spPr/>
      <dgm:t>
        <a:bodyPr/>
        <a:lstStyle/>
        <a:p>
          <a:endParaRPr lang="ru-RU"/>
        </a:p>
      </dgm:t>
    </dgm:pt>
    <dgm:pt modelId="{C6F9FA25-EB56-491B-A9FE-F0B38558776D}" type="sibTrans" cxnId="{F53ED377-7005-4A32-8F04-76F1F555B85A}">
      <dgm:prSet/>
      <dgm:spPr/>
      <dgm:t>
        <a:bodyPr/>
        <a:lstStyle/>
        <a:p>
          <a:endParaRPr lang="ru-RU"/>
        </a:p>
      </dgm:t>
    </dgm:pt>
    <dgm:pt modelId="{E06A921F-49D1-4109-802A-67A83A0DE4F0}">
      <dgm:prSet phldrT="[Текст]"/>
      <dgm:spPr/>
      <dgm:t>
        <a:bodyPr/>
        <a:lstStyle/>
        <a:p>
          <a:r>
            <a:rPr lang="ru-RU" dirty="0" smtClean="0"/>
            <a:t>Информационная модель</a:t>
          </a:r>
          <a:endParaRPr lang="ru-RU" dirty="0"/>
        </a:p>
      </dgm:t>
    </dgm:pt>
    <dgm:pt modelId="{8077D71B-A216-4AD9-BC1B-9A577A64FF06}" type="parTrans" cxnId="{1484A599-E449-435E-AEE3-0C1ABEA93CA2}">
      <dgm:prSet/>
      <dgm:spPr/>
      <dgm:t>
        <a:bodyPr/>
        <a:lstStyle/>
        <a:p>
          <a:endParaRPr lang="ru-RU"/>
        </a:p>
      </dgm:t>
    </dgm:pt>
    <dgm:pt modelId="{6F67CF58-54C4-4263-BB0A-15A60D8DA20D}" type="sibTrans" cxnId="{1484A599-E449-435E-AEE3-0C1ABEA93CA2}">
      <dgm:prSet/>
      <dgm:spPr/>
      <dgm:t>
        <a:bodyPr/>
        <a:lstStyle/>
        <a:p>
          <a:endParaRPr lang="ru-RU"/>
        </a:p>
      </dgm:t>
    </dgm:pt>
    <dgm:pt modelId="{A572348E-1E9A-4919-A343-82143662F0D2}">
      <dgm:prSet phldrT="[Текст]"/>
      <dgm:spPr/>
      <dgm:t>
        <a:bodyPr/>
        <a:lstStyle/>
        <a:p>
          <a:r>
            <a:rPr lang="ru-RU" dirty="0" smtClean="0"/>
            <a:t>Компьютерная модель</a:t>
          </a:r>
          <a:endParaRPr lang="ru-RU" dirty="0"/>
        </a:p>
      </dgm:t>
    </dgm:pt>
    <dgm:pt modelId="{CD68617D-5ACF-4FA5-AA3D-AF03DF0BA6C4}" type="parTrans" cxnId="{505346ED-8C00-4D50-86DC-D16E40A640FE}">
      <dgm:prSet/>
      <dgm:spPr/>
      <dgm:t>
        <a:bodyPr/>
        <a:lstStyle/>
        <a:p>
          <a:endParaRPr lang="ru-RU"/>
        </a:p>
      </dgm:t>
    </dgm:pt>
    <dgm:pt modelId="{683C17F6-496E-4FC8-9086-E6ED17FBBA37}" type="sibTrans" cxnId="{505346ED-8C00-4D50-86DC-D16E40A640FE}">
      <dgm:prSet/>
      <dgm:spPr/>
      <dgm:t>
        <a:bodyPr/>
        <a:lstStyle/>
        <a:p>
          <a:endParaRPr lang="ru-RU"/>
        </a:p>
      </dgm:t>
    </dgm:pt>
    <dgm:pt modelId="{2E9D775A-CF6E-4A6E-9660-09E1A46EA727}">
      <dgm:prSet phldrT="[Текст]"/>
      <dgm:spPr/>
      <dgm:t>
        <a:bodyPr/>
        <a:lstStyle/>
        <a:p>
          <a:r>
            <a:rPr lang="en-US" dirty="0" smtClean="0"/>
            <a:t>III </a:t>
          </a:r>
          <a:r>
            <a:rPr lang="ru-RU" dirty="0" smtClean="0"/>
            <a:t>этап. Компьютерный эксперимент</a:t>
          </a:r>
          <a:endParaRPr lang="ru-RU" dirty="0"/>
        </a:p>
      </dgm:t>
    </dgm:pt>
    <dgm:pt modelId="{1C476A31-1515-4981-8891-76E6E0D138C2}" type="parTrans" cxnId="{37EE11AB-C42D-422D-B2DD-540A637DBC59}">
      <dgm:prSet/>
      <dgm:spPr/>
      <dgm:t>
        <a:bodyPr/>
        <a:lstStyle/>
        <a:p>
          <a:endParaRPr lang="ru-RU"/>
        </a:p>
      </dgm:t>
    </dgm:pt>
    <dgm:pt modelId="{091DD5EB-742D-462D-9F88-B3321004F073}" type="sibTrans" cxnId="{37EE11AB-C42D-422D-B2DD-540A637DBC59}">
      <dgm:prSet/>
      <dgm:spPr/>
      <dgm:t>
        <a:bodyPr/>
        <a:lstStyle/>
        <a:p>
          <a:endParaRPr lang="ru-RU"/>
        </a:p>
      </dgm:t>
    </dgm:pt>
    <dgm:pt modelId="{0B599B5A-E644-4CEA-84A5-2C2440ED0FF4}">
      <dgm:prSet phldrT="[Текст]"/>
      <dgm:spPr/>
      <dgm:t>
        <a:bodyPr/>
        <a:lstStyle/>
        <a:p>
          <a:r>
            <a:rPr lang="ru-RU" dirty="0" smtClean="0"/>
            <a:t>План эксперимента</a:t>
          </a:r>
          <a:endParaRPr lang="ru-RU" dirty="0"/>
        </a:p>
      </dgm:t>
    </dgm:pt>
    <dgm:pt modelId="{B296AD42-0C12-4564-AD90-C1E793820050}" type="parTrans" cxnId="{7EA40769-8DD8-49AD-907A-CD784FC4E684}">
      <dgm:prSet/>
      <dgm:spPr/>
      <dgm:t>
        <a:bodyPr/>
        <a:lstStyle/>
        <a:p>
          <a:endParaRPr lang="ru-RU"/>
        </a:p>
      </dgm:t>
    </dgm:pt>
    <dgm:pt modelId="{ACA59590-8ECC-45C3-99E4-49C67526D0CD}" type="sibTrans" cxnId="{7EA40769-8DD8-49AD-907A-CD784FC4E684}">
      <dgm:prSet/>
      <dgm:spPr/>
      <dgm:t>
        <a:bodyPr/>
        <a:lstStyle/>
        <a:p>
          <a:endParaRPr lang="ru-RU"/>
        </a:p>
      </dgm:t>
    </dgm:pt>
    <dgm:pt modelId="{412CF097-D531-4A4E-A012-BA91E0EFA13E}">
      <dgm:prSet phldrT="[Текст]"/>
      <dgm:spPr/>
      <dgm:t>
        <a:bodyPr/>
        <a:lstStyle/>
        <a:p>
          <a:r>
            <a:rPr lang="ru-RU" dirty="0" smtClean="0"/>
            <a:t>Проведение исследования</a:t>
          </a:r>
          <a:endParaRPr lang="ru-RU" dirty="0"/>
        </a:p>
      </dgm:t>
    </dgm:pt>
    <dgm:pt modelId="{D37C84B8-313D-4DBB-9A87-28B9306B3AE4}" type="parTrans" cxnId="{0DB414E3-6884-4A15-BBEA-3723B0395217}">
      <dgm:prSet/>
      <dgm:spPr/>
      <dgm:t>
        <a:bodyPr/>
        <a:lstStyle/>
        <a:p>
          <a:endParaRPr lang="ru-RU"/>
        </a:p>
      </dgm:t>
    </dgm:pt>
    <dgm:pt modelId="{2A1F0071-27F9-4ACE-917E-3507FC04E6FA}" type="sibTrans" cxnId="{0DB414E3-6884-4A15-BBEA-3723B0395217}">
      <dgm:prSet/>
      <dgm:spPr/>
      <dgm:t>
        <a:bodyPr/>
        <a:lstStyle/>
        <a:p>
          <a:endParaRPr lang="ru-RU"/>
        </a:p>
      </dgm:t>
    </dgm:pt>
    <dgm:pt modelId="{3AD0C942-B2E2-4705-8294-BEEEF893FBA3}">
      <dgm:prSet/>
      <dgm:spPr/>
      <dgm:t>
        <a:bodyPr/>
        <a:lstStyle/>
        <a:p>
          <a:r>
            <a:rPr lang="ru-RU" dirty="0" smtClean="0"/>
            <a:t>Формализация  задачи</a:t>
          </a:r>
          <a:endParaRPr lang="ru-RU" dirty="0"/>
        </a:p>
      </dgm:t>
    </dgm:pt>
    <dgm:pt modelId="{F965E712-3D53-4BF7-B664-D8007DE340C1}" type="parTrans" cxnId="{B55AB9B8-6FE1-4B7B-B634-AB809B5AE576}">
      <dgm:prSet/>
      <dgm:spPr/>
      <dgm:t>
        <a:bodyPr/>
        <a:lstStyle/>
        <a:p>
          <a:endParaRPr lang="ru-RU"/>
        </a:p>
      </dgm:t>
    </dgm:pt>
    <dgm:pt modelId="{1DD7748B-0643-4979-9998-C3A770761F7D}" type="sibTrans" cxnId="{B55AB9B8-6FE1-4B7B-B634-AB809B5AE576}">
      <dgm:prSet/>
      <dgm:spPr/>
      <dgm:t>
        <a:bodyPr/>
        <a:lstStyle/>
        <a:p>
          <a:endParaRPr lang="ru-RU"/>
        </a:p>
      </dgm:t>
    </dgm:pt>
    <dgm:pt modelId="{47A109C0-B2DC-4851-B79C-37044BCE3B80}">
      <dgm:prSet/>
      <dgm:spPr/>
      <dgm:t>
        <a:bodyPr/>
        <a:lstStyle/>
        <a:p>
          <a:r>
            <a:rPr lang="en-US" dirty="0" smtClean="0"/>
            <a:t>IV </a:t>
          </a:r>
          <a:r>
            <a:rPr lang="ru-RU" dirty="0" smtClean="0"/>
            <a:t>этап. Анализ результатов моделирования.</a:t>
          </a:r>
          <a:endParaRPr lang="ru-RU" dirty="0"/>
        </a:p>
      </dgm:t>
    </dgm:pt>
    <dgm:pt modelId="{4536CC94-3D76-4915-BDC9-74D213DF2C69}" type="parTrans" cxnId="{5BAAFB80-E896-49A2-8B79-F805E9736102}">
      <dgm:prSet/>
      <dgm:spPr/>
      <dgm:t>
        <a:bodyPr/>
        <a:lstStyle/>
        <a:p>
          <a:endParaRPr lang="ru-RU"/>
        </a:p>
      </dgm:t>
    </dgm:pt>
    <dgm:pt modelId="{6F8F61E6-C0CF-4693-A3C6-7A8D0DD806FA}" type="sibTrans" cxnId="{5BAAFB80-E896-49A2-8B79-F805E9736102}">
      <dgm:prSet/>
      <dgm:spPr/>
      <dgm:t>
        <a:bodyPr/>
        <a:lstStyle/>
        <a:p>
          <a:endParaRPr lang="ru-RU"/>
        </a:p>
      </dgm:t>
    </dgm:pt>
    <dgm:pt modelId="{4C2FDE67-AB41-4F6F-8359-2CD0625AFCA2}" type="pres">
      <dgm:prSet presAssocID="{4B9C1314-B3F9-4420-9728-A93505F35F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1A3120-1FC3-45F1-BEB6-21E589BF2042}" type="pres">
      <dgm:prSet presAssocID="{47A109C0-B2DC-4851-B79C-37044BCE3B80}" presName="boxAndChildren" presStyleCnt="0"/>
      <dgm:spPr/>
    </dgm:pt>
    <dgm:pt modelId="{89D6B4BA-F16B-4435-9454-683BE2843143}" type="pres">
      <dgm:prSet presAssocID="{47A109C0-B2DC-4851-B79C-37044BCE3B80}" presName="parentTextBox" presStyleLbl="node1" presStyleIdx="0" presStyleCnt="4"/>
      <dgm:spPr/>
      <dgm:t>
        <a:bodyPr/>
        <a:lstStyle/>
        <a:p>
          <a:endParaRPr lang="ru-RU"/>
        </a:p>
      </dgm:t>
    </dgm:pt>
    <dgm:pt modelId="{532A9A02-78F8-4E23-871A-CE00DA1799F0}" type="pres">
      <dgm:prSet presAssocID="{091DD5EB-742D-462D-9F88-B3321004F073}" presName="sp" presStyleCnt="0"/>
      <dgm:spPr/>
    </dgm:pt>
    <dgm:pt modelId="{2FCFA784-2EAB-467F-869A-260374293B41}" type="pres">
      <dgm:prSet presAssocID="{2E9D775A-CF6E-4A6E-9660-09E1A46EA727}" presName="arrowAndChildren" presStyleCnt="0"/>
      <dgm:spPr/>
    </dgm:pt>
    <dgm:pt modelId="{95D90AAA-D572-425F-B3F7-C01FA7295CDF}" type="pres">
      <dgm:prSet presAssocID="{2E9D775A-CF6E-4A6E-9660-09E1A46EA727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E42F6780-44C1-490D-9A48-EEFA4CD1A89C}" type="pres">
      <dgm:prSet presAssocID="{2E9D775A-CF6E-4A6E-9660-09E1A46EA727}" presName="arrow" presStyleLbl="node1" presStyleIdx="1" presStyleCnt="4"/>
      <dgm:spPr/>
      <dgm:t>
        <a:bodyPr/>
        <a:lstStyle/>
        <a:p>
          <a:endParaRPr lang="ru-RU"/>
        </a:p>
      </dgm:t>
    </dgm:pt>
    <dgm:pt modelId="{10AA3F93-AC16-4B05-A262-FD739C65A5E3}" type="pres">
      <dgm:prSet presAssocID="{2E9D775A-CF6E-4A6E-9660-09E1A46EA727}" presName="descendantArrow" presStyleCnt="0"/>
      <dgm:spPr/>
    </dgm:pt>
    <dgm:pt modelId="{9F1AEF6B-8729-451D-A0FC-37CC3EF4C19C}" type="pres">
      <dgm:prSet presAssocID="{0B599B5A-E644-4CEA-84A5-2C2440ED0FF4}" presName="childTextArrow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172F0-8917-48A7-9DB4-FE4748D65CC6}" type="pres">
      <dgm:prSet presAssocID="{412CF097-D531-4A4E-A012-BA91E0EFA13E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E0040-3A2F-4F57-A7BF-6378E9C65BF1}" type="pres">
      <dgm:prSet presAssocID="{C6F9FA25-EB56-491B-A9FE-F0B38558776D}" presName="sp" presStyleCnt="0"/>
      <dgm:spPr/>
    </dgm:pt>
    <dgm:pt modelId="{B4655341-7EFF-4D9B-851F-1156324F23D3}" type="pres">
      <dgm:prSet presAssocID="{EB36C0E9-7C11-4B0B-BD17-C54B7EC03ED5}" presName="arrowAndChildren" presStyleCnt="0"/>
      <dgm:spPr/>
    </dgm:pt>
    <dgm:pt modelId="{1D73CFB3-2926-4ADF-9B5D-6F5B062EAC46}" type="pres">
      <dgm:prSet presAssocID="{EB36C0E9-7C11-4B0B-BD17-C54B7EC03ED5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A64864BD-9516-4A14-80B8-F39AC7583B2C}" type="pres">
      <dgm:prSet presAssocID="{EB36C0E9-7C11-4B0B-BD17-C54B7EC03ED5}" presName="arrow" presStyleLbl="node1" presStyleIdx="2" presStyleCnt="4"/>
      <dgm:spPr/>
      <dgm:t>
        <a:bodyPr/>
        <a:lstStyle/>
        <a:p>
          <a:endParaRPr lang="ru-RU"/>
        </a:p>
      </dgm:t>
    </dgm:pt>
    <dgm:pt modelId="{06165E86-8150-4717-ACAD-A63D7FF7C6B6}" type="pres">
      <dgm:prSet presAssocID="{EB36C0E9-7C11-4B0B-BD17-C54B7EC03ED5}" presName="descendantArrow" presStyleCnt="0"/>
      <dgm:spPr/>
    </dgm:pt>
    <dgm:pt modelId="{0A337A3A-03EF-40B9-8DAB-43A3D9464BE0}" type="pres">
      <dgm:prSet presAssocID="{E06A921F-49D1-4109-802A-67A83A0DE4F0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ADE6D-6A07-4BFD-8CF5-41C350BEA8B0}" type="pres">
      <dgm:prSet presAssocID="{A572348E-1E9A-4919-A343-82143662F0D2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8F2F-AE7E-4953-BF9D-E61EEB54B99E}" type="pres">
      <dgm:prSet presAssocID="{10543E02-A0D3-4D12-BFE6-2B71569F03AC}" presName="sp" presStyleCnt="0"/>
      <dgm:spPr/>
    </dgm:pt>
    <dgm:pt modelId="{3C0D7F26-7360-46F6-8718-AC64317C7875}" type="pres">
      <dgm:prSet presAssocID="{DF37A0B9-CE14-4EB2-8193-AE134CAE1F21}" presName="arrowAndChildren" presStyleCnt="0"/>
      <dgm:spPr/>
    </dgm:pt>
    <dgm:pt modelId="{57E1E34C-6C94-49CC-98A8-7A22849075ED}" type="pres">
      <dgm:prSet presAssocID="{DF37A0B9-CE14-4EB2-8193-AE134CAE1F21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17F12682-B336-47C5-8C8E-142A4CF39183}" type="pres">
      <dgm:prSet presAssocID="{DF37A0B9-CE14-4EB2-8193-AE134CAE1F21}" presName="arrow" presStyleLbl="node1" presStyleIdx="3" presStyleCnt="4" custLinFactNeighborX="669" custLinFactNeighborY="-26005"/>
      <dgm:spPr/>
      <dgm:t>
        <a:bodyPr/>
        <a:lstStyle/>
        <a:p>
          <a:endParaRPr lang="ru-RU"/>
        </a:p>
      </dgm:t>
    </dgm:pt>
    <dgm:pt modelId="{A0A5430A-B597-48B1-9C6E-2F56A004489C}" type="pres">
      <dgm:prSet presAssocID="{DF37A0B9-CE14-4EB2-8193-AE134CAE1F21}" presName="descendantArrow" presStyleCnt="0"/>
      <dgm:spPr/>
    </dgm:pt>
    <dgm:pt modelId="{8F3F4487-4C5C-49C7-BE4F-E3CB72EB4388}" type="pres">
      <dgm:prSet presAssocID="{3BC479F0-C363-48F1-A30F-713C9832ED17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A674E-E39E-4B07-AD62-9A613F467C24}" type="pres">
      <dgm:prSet presAssocID="{1B4D08D9-D8A0-41A5-B845-AE19F68FD3D4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C87D0-AF95-4619-BE1A-64484630E387}" type="pres">
      <dgm:prSet presAssocID="{3AD0C942-B2E2-4705-8294-BEEEF893FBA3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436EB9-665E-4650-98F0-3DCAD0820710}" type="presOf" srcId="{EB36C0E9-7C11-4B0B-BD17-C54B7EC03ED5}" destId="{A64864BD-9516-4A14-80B8-F39AC7583B2C}" srcOrd="1" destOrd="0" presId="urn:microsoft.com/office/officeart/2005/8/layout/process4"/>
    <dgm:cxn modelId="{89C153BC-ABAF-4E5D-8A07-9B5EDF50094A}" type="presOf" srcId="{2E9D775A-CF6E-4A6E-9660-09E1A46EA727}" destId="{95D90AAA-D572-425F-B3F7-C01FA7295CDF}" srcOrd="0" destOrd="0" presId="urn:microsoft.com/office/officeart/2005/8/layout/process4"/>
    <dgm:cxn modelId="{3A12AEA1-3C2B-4355-96F2-DC79E520A80F}" type="presOf" srcId="{DF37A0B9-CE14-4EB2-8193-AE134CAE1F21}" destId="{17F12682-B336-47C5-8C8E-142A4CF39183}" srcOrd="1" destOrd="0" presId="urn:microsoft.com/office/officeart/2005/8/layout/process4"/>
    <dgm:cxn modelId="{594BABE8-7E8C-4874-A0E9-1ED2E87BA136}" type="presOf" srcId="{3AD0C942-B2E2-4705-8294-BEEEF893FBA3}" destId="{401C87D0-AF95-4619-BE1A-64484630E387}" srcOrd="0" destOrd="0" presId="urn:microsoft.com/office/officeart/2005/8/layout/process4"/>
    <dgm:cxn modelId="{F53ED377-7005-4A32-8F04-76F1F555B85A}" srcId="{4B9C1314-B3F9-4420-9728-A93505F35F02}" destId="{EB36C0E9-7C11-4B0B-BD17-C54B7EC03ED5}" srcOrd="1" destOrd="0" parTransId="{58661CB1-7436-43D4-9E4F-D996E93B4B53}" sibTransId="{C6F9FA25-EB56-491B-A9FE-F0B38558776D}"/>
    <dgm:cxn modelId="{3E0F655A-EE37-41FB-9C7D-B78CE8BCA551}" type="presOf" srcId="{2E9D775A-CF6E-4A6E-9660-09E1A46EA727}" destId="{E42F6780-44C1-490D-9A48-EEFA4CD1A89C}" srcOrd="1" destOrd="0" presId="urn:microsoft.com/office/officeart/2005/8/layout/process4"/>
    <dgm:cxn modelId="{1484A599-E449-435E-AEE3-0C1ABEA93CA2}" srcId="{EB36C0E9-7C11-4B0B-BD17-C54B7EC03ED5}" destId="{E06A921F-49D1-4109-802A-67A83A0DE4F0}" srcOrd="0" destOrd="0" parTransId="{8077D71B-A216-4AD9-BC1B-9A577A64FF06}" sibTransId="{6F67CF58-54C4-4263-BB0A-15A60D8DA20D}"/>
    <dgm:cxn modelId="{C2C76BA7-1022-4A31-BBBE-F96EB651369B}" type="presOf" srcId="{3BC479F0-C363-48F1-A30F-713C9832ED17}" destId="{8F3F4487-4C5C-49C7-BE4F-E3CB72EB4388}" srcOrd="0" destOrd="0" presId="urn:microsoft.com/office/officeart/2005/8/layout/process4"/>
    <dgm:cxn modelId="{947B4971-55F2-4F96-BFB2-7AE00E482052}" type="presOf" srcId="{A572348E-1E9A-4919-A343-82143662F0D2}" destId="{276ADE6D-6A07-4BFD-8CF5-41C350BEA8B0}" srcOrd="0" destOrd="0" presId="urn:microsoft.com/office/officeart/2005/8/layout/process4"/>
    <dgm:cxn modelId="{B55AB9B8-6FE1-4B7B-B634-AB809B5AE576}" srcId="{DF37A0B9-CE14-4EB2-8193-AE134CAE1F21}" destId="{3AD0C942-B2E2-4705-8294-BEEEF893FBA3}" srcOrd="2" destOrd="0" parTransId="{F965E712-3D53-4BF7-B664-D8007DE340C1}" sibTransId="{1DD7748B-0643-4979-9998-C3A770761F7D}"/>
    <dgm:cxn modelId="{50951E26-1CE4-4305-8E0F-41DFB511E229}" srcId="{DF37A0B9-CE14-4EB2-8193-AE134CAE1F21}" destId="{3BC479F0-C363-48F1-A30F-713C9832ED17}" srcOrd="0" destOrd="0" parTransId="{63A7DB2A-97C2-4891-80BF-CBFE8B367EC9}" sibTransId="{38DDBCCD-D866-4919-98FF-C0615B3EE979}"/>
    <dgm:cxn modelId="{FC2C3179-5A08-4275-BE90-375BA937E9C5}" type="presOf" srcId="{E06A921F-49D1-4109-802A-67A83A0DE4F0}" destId="{0A337A3A-03EF-40B9-8DAB-43A3D9464BE0}" srcOrd="0" destOrd="0" presId="urn:microsoft.com/office/officeart/2005/8/layout/process4"/>
    <dgm:cxn modelId="{7467A5CF-C69A-40B4-971A-3DF33FB51E7B}" type="presOf" srcId="{DF37A0B9-CE14-4EB2-8193-AE134CAE1F21}" destId="{57E1E34C-6C94-49CC-98A8-7A22849075ED}" srcOrd="0" destOrd="0" presId="urn:microsoft.com/office/officeart/2005/8/layout/process4"/>
    <dgm:cxn modelId="{0E7FD192-B67F-443C-9980-453B113BFE26}" srcId="{4B9C1314-B3F9-4420-9728-A93505F35F02}" destId="{DF37A0B9-CE14-4EB2-8193-AE134CAE1F21}" srcOrd="0" destOrd="0" parTransId="{6CFD78F2-FB06-404B-8C83-22FB8A591E50}" sibTransId="{10543E02-A0D3-4D12-BFE6-2B71569F03AC}"/>
    <dgm:cxn modelId="{78BB46E8-5B54-4747-9F53-1F6AF1895A44}" srcId="{DF37A0B9-CE14-4EB2-8193-AE134CAE1F21}" destId="{1B4D08D9-D8A0-41A5-B845-AE19F68FD3D4}" srcOrd="1" destOrd="0" parTransId="{E054C6EB-A7D7-481C-BF25-AB22125049F8}" sibTransId="{857521F4-4436-47A8-A426-015BD6A9C215}"/>
    <dgm:cxn modelId="{D040B9D8-210A-4FB6-AC06-043F0D00E8C6}" type="presOf" srcId="{412CF097-D531-4A4E-A012-BA91E0EFA13E}" destId="{D80172F0-8917-48A7-9DB4-FE4748D65CC6}" srcOrd="0" destOrd="0" presId="urn:microsoft.com/office/officeart/2005/8/layout/process4"/>
    <dgm:cxn modelId="{0DB414E3-6884-4A15-BBEA-3723B0395217}" srcId="{2E9D775A-CF6E-4A6E-9660-09E1A46EA727}" destId="{412CF097-D531-4A4E-A012-BA91E0EFA13E}" srcOrd="1" destOrd="0" parTransId="{D37C84B8-313D-4DBB-9A87-28B9306B3AE4}" sibTransId="{2A1F0071-27F9-4ACE-917E-3507FC04E6FA}"/>
    <dgm:cxn modelId="{E610108C-6A71-405A-9F82-4D2348315D50}" type="presOf" srcId="{47A109C0-B2DC-4851-B79C-37044BCE3B80}" destId="{89D6B4BA-F16B-4435-9454-683BE2843143}" srcOrd="0" destOrd="0" presId="urn:microsoft.com/office/officeart/2005/8/layout/process4"/>
    <dgm:cxn modelId="{7EA40769-8DD8-49AD-907A-CD784FC4E684}" srcId="{2E9D775A-CF6E-4A6E-9660-09E1A46EA727}" destId="{0B599B5A-E644-4CEA-84A5-2C2440ED0FF4}" srcOrd="0" destOrd="0" parTransId="{B296AD42-0C12-4564-AD90-C1E793820050}" sibTransId="{ACA59590-8ECC-45C3-99E4-49C67526D0CD}"/>
    <dgm:cxn modelId="{5BAAFB80-E896-49A2-8B79-F805E9736102}" srcId="{4B9C1314-B3F9-4420-9728-A93505F35F02}" destId="{47A109C0-B2DC-4851-B79C-37044BCE3B80}" srcOrd="3" destOrd="0" parTransId="{4536CC94-3D76-4915-BDC9-74D213DF2C69}" sibTransId="{6F8F61E6-C0CF-4693-A3C6-7A8D0DD806FA}"/>
    <dgm:cxn modelId="{627D4F8E-68A4-4636-8B87-797C687A0F45}" type="presOf" srcId="{4B9C1314-B3F9-4420-9728-A93505F35F02}" destId="{4C2FDE67-AB41-4F6F-8359-2CD0625AFCA2}" srcOrd="0" destOrd="0" presId="urn:microsoft.com/office/officeart/2005/8/layout/process4"/>
    <dgm:cxn modelId="{37EE11AB-C42D-422D-B2DD-540A637DBC59}" srcId="{4B9C1314-B3F9-4420-9728-A93505F35F02}" destId="{2E9D775A-CF6E-4A6E-9660-09E1A46EA727}" srcOrd="2" destOrd="0" parTransId="{1C476A31-1515-4981-8891-76E6E0D138C2}" sibTransId="{091DD5EB-742D-462D-9F88-B3321004F073}"/>
    <dgm:cxn modelId="{0F0DD4E9-5458-4CF2-BD9D-D0803B6EA9C1}" type="presOf" srcId="{1B4D08D9-D8A0-41A5-B845-AE19F68FD3D4}" destId="{724A674E-E39E-4B07-AD62-9A613F467C24}" srcOrd="0" destOrd="0" presId="urn:microsoft.com/office/officeart/2005/8/layout/process4"/>
    <dgm:cxn modelId="{28EFCAC6-F309-4917-94A9-2F8888B5E48A}" type="presOf" srcId="{0B599B5A-E644-4CEA-84A5-2C2440ED0FF4}" destId="{9F1AEF6B-8729-451D-A0FC-37CC3EF4C19C}" srcOrd="0" destOrd="0" presId="urn:microsoft.com/office/officeart/2005/8/layout/process4"/>
    <dgm:cxn modelId="{505346ED-8C00-4D50-86DC-D16E40A640FE}" srcId="{EB36C0E9-7C11-4B0B-BD17-C54B7EC03ED5}" destId="{A572348E-1E9A-4919-A343-82143662F0D2}" srcOrd="1" destOrd="0" parTransId="{CD68617D-5ACF-4FA5-AA3D-AF03DF0BA6C4}" sibTransId="{683C17F6-496E-4FC8-9086-E6ED17FBBA37}"/>
    <dgm:cxn modelId="{D1C4A1D4-3784-478A-9B2C-C07134A19A4E}" type="presOf" srcId="{EB36C0E9-7C11-4B0B-BD17-C54B7EC03ED5}" destId="{1D73CFB3-2926-4ADF-9B5D-6F5B062EAC46}" srcOrd="0" destOrd="0" presId="urn:microsoft.com/office/officeart/2005/8/layout/process4"/>
    <dgm:cxn modelId="{CE8F60B8-7DB9-4E1B-B152-A0F41CE4CC4B}" type="presParOf" srcId="{4C2FDE67-AB41-4F6F-8359-2CD0625AFCA2}" destId="{361A3120-1FC3-45F1-BEB6-21E589BF2042}" srcOrd="0" destOrd="0" presId="urn:microsoft.com/office/officeart/2005/8/layout/process4"/>
    <dgm:cxn modelId="{95A82F03-9A95-465F-A406-775EC1911D4C}" type="presParOf" srcId="{361A3120-1FC3-45F1-BEB6-21E589BF2042}" destId="{89D6B4BA-F16B-4435-9454-683BE2843143}" srcOrd="0" destOrd="0" presId="urn:microsoft.com/office/officeart/2005/8/layout/process4"/>
    <dgm:cxn modelId="{20FEAEB8-DD83-45EF-B7AD-C33CED62DA0D}" type="presParOf" srcId="{4C2FDE67-AB41-4F6F-8359-2CD0625AFCA2}" destId="{532A9A02-78F8-4E23-871A-CE00DA1799F0}" srcOrd="1" destOrd="0" presId="urn:microsoft.com/office/officeart/2005/8/layout/process4"/>
    <dgm:cxn modelId="{69563055-F29C-453D-B89F-D590838BA809}" type="presParOf" srcId="{4C2FDE67-AB41-4F6F-8359-2CD0625AFCA2}" destId="{2FCFA784-2EAB-467F-869A-260374293B41}" srcOrd="2" destOrd="0" presId="urn:microsoft.com/office/officeart/2005/8/layout/process4"/>
    <dgm:cxn modelId="{172857C4-DB3D-4498-BBB0-60A12B616E23}" type="presParOf" srcId="{2FCFA784-2EAB-467F-869A-260374293B41}" destId="{95D90AAA-D572-425F-B3F7-C01FA7295CDF}" srcOrd="0" destOrd="0" presId="urn:microsoft.com/office/officeart/2005/8/layout/process4"/>
    <dgm:cxn modelId="{DF638E88-5467-4403-A90E-0FC259AA2EF9}" type="presParOf" srcId="{2FCFA784-2EAB-467F-869A-260374293B41}" destId="{E42F6780-44C1-490D-9A48-EEFA4CD1A89C}" srcOrd="1" destOrd="0" presId="urn:microsoft.com/office/officeart/2005/8/layout/process4"/>
    <dgm:cxn modelId="{CD7A81CD-7036-4E3A-A9C2-BDD8F0364F99}" type="presParOf" srcId="{2FCFA784-2EAB-467F-869A-260374293B41}" destId="{10AA3F93-AC16-4B05-A262-FD739C65A5E3}" srcOrd="2" destOrd="0" presId="urn:microsoft.com/office/officeart/2005/8/layout/process4"/>
    <dgm:cxn modelId="{0137B6F5-2F75-448E-B1EC-B1271D18072C}" type="presParOf" srcId="{10AA3F93-AC16-4B05-A262-FD739C65A5E3}" destId="{9F1AEF6B-8729-451D-A0FC-37CC3EF4C19C}" srcOrd="0" destOrd="0" presId="urn:microsoft.com/office/officeart/2005/8/layout/process4"/>
    <dgm:cxn modelId="{FC562890-CF81-48B8-8B8B-6D62B4FC19DE}" type="presParOf" srcId="{10AA3F93-AC16-4B05-A262-FD739C65A5E3}" destId="{D80172F0-8917-48A7-9DB4-FE4748D65CC6}" srcOrd="1" destOrd="0" presId="urn:microsoft.com/office/officeart/2005/8/layout/process4"/>
    <dgm:cxn modelId="{CED0DF11-73D7-45E7-A7E4-57FAF11D0E99}" type="presParOf" srcId="{4C2FDE67-AB41-4F6F-8359-2CD0625AFCA2}" destId="{942E0040-3A2F-4F57-A7BF-6378E9C65BF1}" srcOrd="3" destOrd="0" presId="urn:microsoft.com/office/officeart/2005/8/layout/process4"/>
    <dgm:cxn modelId="{3C5BBC0C-9B6C-49F8-B298-EA988EED5FA7}" type="presParOf" srcId="{4C2FDE67-AB41-4F6F-8359-2CD0625AFCA2}" destId="{B4655341-7EFF-4D9B-851F-1156324F23D3}" srcOrd="4" destOrd="0" presId="urn:microsoft.com/office/officeart/2005/8/layout/process4"/>
    <dgm:cxn modelId="{C85E310E-A310-40B8-90AE-AE731F750122}" type="presParOf" srcId="{B4655341-7EFF-4D9B-851F-1156324F23D3}" destId="{1D73CFB3-2926-4ADF-9B5D-6F5B062EAC46}" srcOrd="0" destOrd="0" presId="urn:microsoft.com/office/officeart/2005/8/layout/process4"/>
    <dgm:cxn modelId="{545D0555-4A33-422A-9D87-AF1E860ADA8F}" type="presParOf" srcId="{B4655341-7EFF-4D9B-851F-1156324F23D3}" destId="{A64864BD-9516-4A14-80B8-F39AC7583B2C}" srcOrd="1" destOrd="0" presId="urn:microsoft.com/office/officeart/2005/8/layout/process4"/>
    <dgm:cxn modelId="{017EA465-82DA-4E36-83CA-0F0274395380}" type="presParOf" srcId="{B4655341-7EFF-4D9B-851F-1156324F23D3}" destId="{06165E86-8150-4717-ACAD-A63D7FF7C6B6}" srcOrd="2" destOrd="0" presId="urn:microsoft.com/office/officeart/2005/8/layout/process4"/>
    <dgm:cxn modelId="{43B3AA68-DADE-4BEF-930F-51971FB901BE}" type="presParOf" srcId="{06165E86-8150-4717-ACAD-A63D7FF7C6B6}" destId="{0A337A3A-03EF-40B9-8DAB-43A3D9464BE0}" srcOrd="0" destOrd="0" presId="urn:microsoft.com/office/officeart/2005/8/layout/process4"/>
    <dgm:cxn modelId="{984F867F-8BA5-4FD9-B6D3-C1870CE4A647}" type="presParOf" srcId="{06165E86-8150-4717-ACAD-A63D7FF7C6B6}" destId="{276ADE6D-6A07-4BFD-8CF5-41C350BEA8B0}" srcOrd="1" destOrd="0" presId="urn:microsoft.com/office/officeart/2005/8/layout/process4"/>
    <dgm:cxn modelId="{6B20C697-7B8B-49F2-A7D1-15E9CE64F481}" type="presParOf" srcId="{4C2FDE67-AB41-4F6F-8359-2CD0625AFCA2}" destId="{6E7D8F2F-AE7E-4953-BF9D-E61EEB54B99E}" srcOrd="5" destOrd="0" presId="urn:microsoft.com/office/officeart/2005/8/layout/process4"/>
    <dgm:cxn modelId="{12B4C16E-06B9-462C-A58D-4779E60A0C44}" type="presParOf" srcId="{4C2FDE67-AB41-4F6F-8359-2CD0625AFCA2}" destId="{3C0D7F26-7360-46F6-8718-AC64317C7875}" srcOrd="6" destOrd="0" presId="urn:microsoft.com/office/officeart/2005/8/layout/process4"/>
    <dgm:cxn modelId="{3415D304-B643-4DAA-A403-42054A11EFFA}" type="presParOf" srcId="{3C0D7F26-7360-46F6-8718-AC64317C7875}" destId="{57E1E34C-6C94-49CC-98A8-7A22849075ED}" srcOrd="0" destOrd="0" presId="urn:microsoft.com/office/officeart/2005/8/layout/process4"/>
    <dgm:cxn modelId="{0DB551FB-CFAA-404C-A835-608294E4BBE0}" type="presParOf" srcId="{3C0D7F26-7360-46F6-8718-AC64317C7875}" destId="{17F12682-B336-47C5-8C8E-142A4CF39183}" srcOrd="1" destOrd="0" presId="urn:microsoft.com/office/officeart/2005/8/layout/process4"/>
    <dgm:cxn modelId="{43458285-187F-497E-916B-CEC05DAAAB70}" type="presParOf" srcId="{3C0D7F26-7360-46F6-8718-AC64317C7875}" destId="{A0A5430A-B597-48B1-9C6E-2F56A004489C}" srcOrd="2" destOrd="0" presId="urn:microsoft.com/office/officeart/2005/8/layout/process4"/>
    <dgm:cxn modelId="{D8B3F630-6E62-40A3-A033-3825C0F6CDCF}" type="presParOf" srcId="{A0A5430A-B597-48B1-9C6E-2F56A004489C}" destId="{8F3F4487-4C5C-49C7-BE4F-E3CB72EB4388}" srcOrd="0" destOrd="0" presId="urn:microsoft.com/office/officeart/2005/8/layout/process4"/>
    <dgm:cxn modelId="{D9714C17-F2DF-4247-8847-AA3FD42BD103}" type="presParOf" srcId="{A0A5430A-B597-48B1-9C6E-2F56A004489C}" destId="{724A674E-E39E-4B07-AD62-9A613F467C24}" srcOrd="1" destOrd="0" presId="urn:microsoft.com/office/officeart/2005/8/layout/process4"/>
    <dgm:cxn modelId="{F393FC8A-0A04-431D-B9D4-B48F664F22F6}" type="presParOf" srcId="{A0A5430A-B597-48B1-9C6E-2F56A004489C}" destId="{401C87D0-AF95-4619-BE1A-64484630E387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D6B4BA-F16B-4435-9454-683BE2843143}">
      <dsp:nvSpPr>
        <dsp:cNvPr id="0" name=""/>
        <dsp:cNvSpPr/>
      </dsp:nvSpPr>
      <dsp:spPr>
        <a:xfrm>
          <a:off x="0" y="4687571"/>
          <a:ext cx="7715304" cy="1025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IV </a:t>
          </a:r>
          <a:r>
            <a:rPr lang="ru-RU" sz="1900" kern="1200" dirty="0" smtClean="0"/>
            <a:t>этап. Анализ результатов моделирования.</a:t>
          </a:r>
          <a:endParaRPr lang="ru-RU" sz="1900" kern="1200" dirty="0"/>
        </a:p>
      </dsp:txBody>
      <dsp:txXfrm>
        <a:off x="0" y="4687571"/>
        <a:ext cx="7715304" cy="1025525"/>
      </dsp:txXfrm>
    </dsp:sp>
    <dsp:sp modelId="{E42F6780-44C1-490D-9A48-EEFA4CD1A89C}">
      <dsp:nvSpPr>
        <dsp:cNvPr id="0" name=""/>
        <dsp:cNvSpPr/>
      </dsp:nvSpPr>
      <dsp:spPr>
        <a:xfrm rot="10800000">
          <a:off x="0" y="3125695"/>
          <a:ext cx="7715304" cy="15772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III </a:t>
          </a:r>
          <a:r>
            <a:rPr lang="ru-RU" sz="1900" kern="1200" dirty="0" smtClean="0"/>
            <a:t>этап. Компьютерный эксперимент</a:t>
          </a:r>
          <a:endParaRPr lang="ru-RU" sz="1900" kern="1200" dirty="0"/>
        </a:p>
      </dsp:txBody>
      <dsp:txXfrm>
        <a:off x="0" y="3125695"/>
        <a:ext cx="7715304" cy="553617"/>
      </dsp:txXfrm>
    </dsp:sp>
    <dsp:sp modelId="{9F1AEF6B-8729-451D-A0FC-37CC3EF4C19C}">
      <dsp:nvSpPr>
        <dsp:cNvPr id="0" name=""/>
        <dsp:cNvSpPr/>
      </dsp:nvSpPr>
      <dsp:spPr>
        <a:xfrm>
          <a:off x="0" y="3679312"/>
          <a:ext cx="3857652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План эксперимента</a:t>
          </a:r>
          <a:endParaRPr lang="ru-RU" sz="1800" kern="1200" dirty="0"/>
        </a:p>
      </dsp:txBody>
      <dsp:txXfrm>
        <a:off x="0" y="3679312"/>
        <a:ext cx="3857652" cy="471600"/>
      </dsp:txXfrm>
    </dsp:sp>
    <dsp:sp modelId="{D80172F0-8917-48A7-9DB4-FE4748D65CC6}">
      <dsp:nvSpPr>
        <dsp:cNvPr id="0" name=""/>
        <dsp:cNvSpPr/>
      </dsp:nvSpPr>
      <dsp:spPr>
        <a:xfrm>
          <a:off x="3857652" y="3679312"/>
          <a:ext cx="3857652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исследования</a:t>
          </a:r>
          <a:endParaRPr lang="ru-RU" sz="1800" kern="1200" dirty="0"/>
        </a:p>
      </dsp:txBody>
      <dsp:txXfrm>
        <a:off x="3857652" y="3679312"/>
        <a:ext cx="3857652" cy="471600"/>
      </dsp:txXfrm>
    </dsp:sp>
    <dsp:sp modelId="{A64864BD-9516-4A14-80B8-F39AC7583B2C}">
      <dsp:nvSpPr>
        <dsp:cNvPr id="0" name=""/>
        <dsp:cNvSpPr/>
      </dsp:nvSpPr>
      <dsp:spPr>
        <a:xfrm rot="10800000">
          <a:off x="0" y="1563818"/>
          <a:ext cx="7715304" cy="15772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II </a:t>
          </a:r>
          <a:r>
            <a:rPr lang="ru-RU" sz="1900" kern="1200" dirty="0" smtClean="0"/>
            <a:t>этап. Разработка модели</a:t>
          </a:r>
          <a:endParaRPr lang="ru-RU" sz="1900" kern="1200" dirty="0"/>
        </a:p>
      </dsp:txBody>
      <dsp:txXfrm>
        <a:off x="0" y="1563818"/>
        <a:ext cx="7715304" cy="553617"/>
      </dsp:txXfrm>
    </dsp:sp>
    <dsp:sp modelId="{0A337A3A-03EF-40B9-8DAB-43A3D9464BE0}">
      <dsp:nvSpPr>
        <dsp:cNvPr id="0" name=""/>
        <dsp:cNvSpPr/>
      </dsp:nvSpPr>
      <dsp:spPr>
        <a:xfrm>
          <a:off x="0" y="2117436"/>
          <a:ext cx="3857652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Информационная модель</a:t>
          </a:r>
          <a:endParaRPr lang="ru-RU" sz="1800" kern="1200" dirty="0"/>
        </a:p>
      </dsp:txBody>
      <dsp:txXfrm>
        <a:off x="0" y="2117436"/>
        <a:ext cx="3857652" cy="471600"/>
      </dsp:txXfrm>
    </dsp:sp>
    <dsp:sp modelId="{276ADE6D-6A07-4BFD-8CF5-41C350BEA8B0}">
      <dsp:nvSpPr>
        <dsp:cNvPr id="0" name=""/>
        <dsp:cNvSpPr/>
      </dsp:nvSpPr>
      <dsp:spPr>
        <a:xfrm>
          <a:off x="3857652" y="2117436"/>
          <a:ext cx="3857652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Компьютерная модель</a:t>
          </a:r>
          <a:endParaRPr lang="ru-RU" sz="1800" kern="1200" dirty="0"/>
        </a:p>
      </dsp:txBody>
      <dsp:txXfrm>
        <a:off x="3857652" y="2117436"/>
        <a:ext cx="3857652" cy="471600"/>
      </dsp:txXfrm>
    </dsp:sp>
    <dsp:sp modelId="{17F12682-B336-47C5-8C8E-142A4CF39183}">
      <dsp:nvSpPr>
        <dsp:cNvPr id="0" name=""/>
        <dsp:cNvSpPr/>
      </dsp:nvSpPr>
      <dsp:spPr>
        <a:xfrm rot="10800000">
          <a:off x="0" y="0"/>
          <a:ext cx="7715304" cy="15772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 </a:t>
          </a:r>
          <a:r>
            <a:rPr lang="ru-RU" sz="1900" kern="1200" dirty="0" smtClean="0"/>
            <a:t>этап. Постановка задачи</a:t>
          </a:r>
          <a:endParaRPr lang="ru-RU" sz="1900" kern="1200" dirty="0"/>
        </a:p>
      </dsp:txBody>
      <dsp:txXfrm>
        <a:off x="0" y="0"/>
        <a:ext cx="7715304" cy="553617"/>
      </dsp:txXfrm>
    </dsp:sp>
    <dsp:sp modelId="{8F3F4487-4C5C-49C7-BE4F-E3CB72EB4388}">
      <dsp:nvSpPr>
        <dsp:cNvPr id="0" name=""/>
        <dsp:cNvSpPr/>
      </dsp:nvSpPr>
      <dsp:spPr>
        <a:xfrm>
          <a:off x="3767" y="555560"/>
          <a:ext cx="2569256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Описание задачи</a:t>
          </a:r>
          <a:endParaRPr lang="ru-RU" sz="1800" kern="1200" dirty="0"/>
        </a:p>
      </dsp:txBody>
      <dsp:txXfrm>
        <a:off x="3767" y="555560"/>
        <a:ext cx="2569256" cy="471600"/>
      </dsp:txXfrm>
    </dsp:sp>
    <dsp:sp modelId="{724A674E-E39E-4B07-AD62-9A613F467C24}">
      <dsp:nvSpPr>
        <dsp:cNvPr id="0" name=""/>
        <dsp:cNvSpPr/>
      </dsp:nvSpPr>
      <dsp:spPr>
        <a:xfrm>
          <a:off x="2573023" y="555560"/>
          <a:ext cx="2569256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Цель моделирования</a:t>
          </a:r>
          <a:endParaRPr lang="ru-RU" sz="1800" kern="1200" dirty="0"/>
        </a:p>
      </dsp:txBody>
      <dsp:txXfrm>
        <a:off x="2573023" y="555560"/>
        <a:ext cx="2569256" cy="471600"/>
      </dsp:txXfrm>
    </dsp:sp>
    <dsp:sp modelId="{401C87D0-AF95-4619-BE1A-64484630E387}">
      <dsp:nvSpPr>
        <dsp:cNvPr id="0" name=""/>
        <dsp:cNvSpPr/>
      </dsp:nvSpPr>
      <dsp:spPr>
        <a:xfrm>
          <a:off x="5142280" y="555560"/>
          <a:ext cx="2569256" cy="47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Формализация  задачи</a:t>
          </a:r>
          <a:endParaRPr lang="ru-RU" sz="1800" kern="1200" dirty="0"/>
        </a:p>
      </dsp:txBody>
      <dsp:txXfrm>
        <a:off x="5142280" y="555560"/>
        <a:ext cx="2569256" cy="47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4E741-779E-46C3-80C7-16FA6E2D5EE8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0160-C635-4F0C-92A3-A66ED916D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0160-C635-4F0C-92A3-A66ED916D4B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3A78A1-769F-4962-9374-20B75979027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EDF895-FA02-40E9-8FD9-5C50F8454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МКОУ «Алнерская основная школа»</a:t>
            </a:r>
            <a:endParaRPr kumimoji="0" lang="ru-RU" sz="3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4348" y="2000240"/>
            <a:ext cx="8229600" cy="26614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Обобщающий урок</a:t>
            </a:r>
            <a:br>
              <a:rPr kumimoji="0" lang="ru-RU" sz="44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«Этапы моделирования</a:t>
            </a:r>
            <a:endParaRPr kumimoji="0" lang="ru-RU" sz="4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6143644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информатики Змовскис М.О.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Проверка домашнего задания: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142976" y="714356"/>
          <a:ext cx="7715304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№1                  </a:t>
            </a:r>
            <a:br>
              <a:rPr lang="ru-RU" dirty="0" smtClean="0"/>
            </a:br>
            <a:r>
              <a:rPr lang="ru-RU" dirty="0" smtClean="0"/>
              <a:t> «Мозговой штурм»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2786058"/>
            <a:ext cx="457203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Компьютер в моделировании</a:t>
            </a:r>
            <a:endParaRPr lang="ru-RU" sz="2400" b="1" dirty="0"/>
          </a:p>
        </p:txBody>
      </p:sp>
      <p:sp>
        <p:nvSpPr>
          <p:cNvPr id="4" name="Стрелка вправо с вырезом 3"/>
          <p:cNvSpPr/>
          <p:nvPr/>
        </p:nvSpPr>
        <p:spPr>
          <a:xfrm rot="4277730">
            <a:off x="6315139" y="2019285"/>
            <a:ext cx="744787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 rot="7373338">
            <a:off x="2912327" y="1988620"/>
            <a:ext cx="786894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17884047">
            <a:off x="2630195" y="4884276"/>
            <a:ext cx="719279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13971490">
            <a:off x="6504414" y="4901362"/>
            <a:ext cx="745634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16200000">
            <a:off x="4621483" y="4951153"/>
            <a:ext cx="745634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4621483" y="1950757"/>
            <a:ext cx="745634" cy="5588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71678"/>
            <a:ext cx="7229468" cy="25185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«Расстановка мебели в своей комнате с учетом здоровьесберегающих технологий».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Формализация 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   Сделать модель «план комнаты с мебелью» с учетом здоровьесберегающих технологий. Компьютерную модель сделать с помощью программы </a:t>
            </a:r>
            <a:r>
              <a:rPr lang="en-US" sz="3600" b="1" dirty="0" smtClean="0">
                <a:solidFill>
                  <a:srgbClr val="C00000"/>
                </a:solidFill>
              </a:rPr>
              <a:t>Microsoft Office Visio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85794"/>
            <a:ext cx="7858148" cy="5429288"/>
          </a:xfrm>
        </p:spPr>
        <p:txBody>
          <a:bodyPr>
            <a:normAutofit/>
          </a:bodyPr>
          <a:lstStyle/>
          <a:p>
            <a:r>
              <a:rPr lang="ru-RU" dirty="0" smtClean="0"/>
              <a:t>   Комната имеет размеры</a:t>
            </a:r>
            <a:br>
              <a:rPr lang="ru-RU" dirty="0" smtClean="0"/>
            </a:br>
            <a:r>
              <a:rPr lang="ru-RU" dirty="0" smtClean="0"/>
              <a:t>35 кв. метров,</a:t>
            </a:r>
            <a:br>
              <a:rPr lang="ru-RU" dirty="0" smtClean="0"/>
            </a:br>
            <a:r>
              <a:rPr lang="ru-RU" dirty="0" smtClean="0"/>
              <a:t>в комнате два окна, одна межкомнатная дверь, </a:t>
            </a:r>
            <a:br>
              <a:rPr lang="ru-RU" dirty="0" smtClean="0"/>
            </a:br>
            <a:r>
              <a:rPr lang="ru-RU" dirty="0" smtClean="0"/>
              <a:t>в комнате есть угловой компьютерный стол, стулья кровать, </a:t>
            </a:r>
            <a:r>
              <a:rPr lang="ru-RU" dirty="0" err="1" smtClean="0"/>
              <a:t>двудверный</a:t>
            </a:r>
            <a:r>
              <a:rPr lang="ru-RU" dirty="0" smtClean="0"/>
              <a:t> шкаф, книжная полка, телевизор.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929486" cy="6611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Информационная модель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142984"/>
          <a:ext cx="7715304" cy="548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286"/>
                <a:gridCol w="2878150"/>
                <a:gridCol w="2744868"/>
              </a:tblGrid>
              <a:tr h="27148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Объект моделирования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Параметры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   Название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b="1" dirty="0" smtClean="0"/>
                        <a:t>Значение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4119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</a:p>
                    <a:p>
                      <a:r>
                        <a:rPr lang="ru-RU" sz="2800" dirty="0" smtClean="0"/>
                        <a:t>   Комната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Площадь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82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Расположение окон и дверей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rowSpan="7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Предметы мебели и бытовые</a:t>
                      </a:r>
                      <a:r>
                        <a:rPr lang="ru-RU" b="1" baseline="0" dirty="0" smtClean="0"/>
                        <a:t> приборы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Кровать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Стулья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Шкаф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Книжная полка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11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Телевизор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34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Компьютер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82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Система комната-мебель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Расстановка с учетом </a:t>
                      </a:r>
                      <a:r>
                        <a:rPr lang="ru-RU" dirty="0" smtClean="0">
                          <a:hlinkClick r:id="rId2" action="ppaction://hlinksldjump"/>
                        </a:rPr>
                        <a:t>здоровьесберегающих технологий.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-92428"/>
            <a:ext cx="785818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Здоровьесберегающие технологии при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расстановке мебели в комнате.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комнате должно быть  одно или два окна (днем не должно быть необходимости использовать искусственное освещение). На окнах </a:t>
            </a:r>
            <a:r>
              <a:rPr lang="ru-RU" sz="15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могут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быть зеленые растения.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Комната не должна быть перенасыщена бытовыми приборами (телевизор, компьютер, проигрыватель и т.д.). Данная комната предназначена больше для учебной работы и отдыха.  Лишний шум не только отвлекает от учебной деятельности, но и во время отдыха идет сильная нагрузка на слуховой аппарат.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Если есть компьютер, то он должен находиться недалеко от окна (хорошая вентиляция, дневной свет уменьшит вредное влияние излучения монитора на глаза).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Вход в комнату должен быть только через межкомнатную дверь. Проемы и арки не подходят (личная комната это ваше индивидуальное пространство.  Лишний шум может навредить учебной работе и нарушить психологический климат).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Если есть компьютерный стол, то стул должен быть с регулируемой спинкой и высотой. (Сидение на обычном стуле может привести к нарушению осанки и возникновению сколиозов).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/>
              <a:t>                 </a:t>
            </a:r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357298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Чему я научился…….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Что я для себя узнал нового…..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Какие у меня возникли трудности…..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Пригодится мне полученные  </a:t>
            </a:r>
            <a:r>
              <a:rPr lang="ru-RU" sz="4000" dirty="0" smtClean="0"/>
              <a:t>з</a:t>
            </a:r>
            <a:r>
              <a:rPr lang="ru-RU" sz="4000" dirty="0" smtClean="0"/>
              <a:t>нания в жизни….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338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МКОУ «Алнерская основная школа»</vt:lpstr>
      <vt:lpstr>Проверка домашнего задания:   </vt:lpstr>
      <vt:lpstr>Задание №1                    «Мозговой штурм»</vt:lpstr>
      <vt:lpstr>Модель «Расстановка мебели в своей комнате с учетом здоровьесберегающих технологий».</vt:lpstr>
      <vt:lpstr>     Формализация задачи</vt:lpstr>
      <vt:lpstr>   Комната имеет размеры 35 кв. метров, в комнате два окна, одна межкомнатная дверь,  в комнате есть угловой компьютерный стол, стулья кровать, двудверный шкаф, книжная полка, телевизор.</vt:lpstr>
      <vt:lpstr>                  Информационная модель</vt:lpstr>
      <vt:lpstr>Слайд 8</vt:lpstr>
      <vt:lpstr>                     Рефлексия</vt:lpstr>
    </vt:vector>
  </TitlesOfParts>
  <Company>Биология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«Алнерская основная школа»</dc:title>
  <dc:creator>Оксана</dc:creator>
  <cp:lastModifiedBy>Оксана</cp:lastModifiedBy>
  <cp:revision>15</cp:revision>
  <dcterms:created xsi:type="dcterms:W3CDTF">2012-12-11T05:46:01Z</dcterms:created>
  <dcterms:modified xsi:type="dcterms:W3CDTF">2012-12-26T06:24:39Z</dcterms:modified>
</cp:coreProperties>
</file>