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66" r:id="rId3"/>
    <p:sldId id="257" r:id="rId4"/>
    <p:sldId id="261" r:id="rId5"/>
    <p:sldId id="258" r:id="rId6"/>
    <p:sldId id="256" r:id="rId7"/>
    <p:sldId id="259" r:id="rId8"/>
    <p:sldId id="260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D6D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62424-E5F8-4800-8919-D52B732BBE79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27289C-61D9-45A9-96D9-77DE1EB01225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Красота</a:t>
          </a:r>
          <a:endParaRPr lang="ru-RU" dirty="0"/>
        </a:p>
      </dgm:t>
    </dgm:pt>
    <dgm:pt modelId="{13BB058F-E5C5-47D1-91DE-D54B85398EFF}" type="parTrans" cxnId="{63220FD0-CC04-4A7B-B8A6-631B08ED8318}">
      <dgm:prSet/>
      <dgm:spPr/>
      <dgm:t>
        <a:bodyPr/>
        <a:lstStyle/>
        <a:p>
          <a:endParaRPr lang="ru-RU"/>
        </a:p>
      </dgm:t>
    </dgm:pt>
    <dgm:pt modelId="{0F5FB5C7-C657-4C70-8543-E4F5F7D58FAC}" type="sibTrans" cxnId="{63220FD0-CC04-4A7B-B8A6-631B08ED8318}">
      <dgm:prSet/>
      <dgm:spPr>
        <a:ln w="34925">
          <a:solidFill>
            <a:schemeClr val="accent6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9242301-403A-4A26-B125-26F0F55159AE}">
      <dgm:prSet phldrT="[Текст]"/>
      <dgm:spPr>
        <a:solidFill>
          <a:srgbClr val="6600FF"/>
        </a:solidFill>
      </dgm:spPr>
      <dgm:t>
        <a:bodyPr/>
        <a:lstStyle/>
        <a:p>
          <a:r>
            <a:rPr lang="ru-RU" dirty="0" smtClean="0"/>
            <a:t>Одежда</a:t>
          </a:r>
          <a:endParaRPr lang="ru-RU" dirty="0"/>
        </a:p>
      </dgm:t>
    </dgm:pt>
    <dgm:pt modelId="{26BE9912-E705-4DC3-8263-7D06FAC849D7}" type="parTrans" cxnId="{AEE64B4C-A282-4C44-9F63-11803160F7A6}">
      <dgm:prSet/>
      <dgm:spPr/>
      <dgm:t>
        <a:bodyPr/>
        <a:lstStyle/>
        <a:p>
          <a:endParaRPr lang="ru-RU"/>
        </a:p>
      </dgm:t>
    </dgm:pt>
    <dgm:pt modelId="{116AE5E9-C1FC-40F1-951D-5FDA6DB204D3}" type="sibTrans" cxnId="{AEE64B4C-A282-4C44-9F63-11803160F7A6}">
      <dgm:prSet/>
      <dgm:spPr>
        <a:ln w="31750" cap="rnd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B8641FB8-F9AF-4230-85BB-B07620EF508B}">
      <dgm:prSet phldrT="[Текст]"/>
      <dgm:spPr>
        <a:solidFill>
          <a:srgbClr val="FF6D6D"/>
        </a:solidFill>
      </dgm:spPr>
      <dgm:t>
        <a:bodyPr/>
        <a:lstStyle/>
        <a:p>
          <a:r>
            <a:rPr lang="ru-RU" dirty="0" smtClean="0"/>
            <a:t>Кожа</a:t>
          </a:r>
          <a:endParaRPr lang="ru-RU" dirty="0"/>
        </a:p>
      </dgm:t>
    </dgm:pt>
    <dgm:pt modelId="{ED07D989-30BD-4A02-B2C4-7A9B2B38B4FC}" type="parTrans" cxnId="{54B95471-01FD-42A6-A38B-39AB106D73FD}">
      <dgm:prSet/>
      <dgm:spPr/>
      <dgm:t>
        <a:bodyPr/>
        <a:lstStyle/>
        <a:p>
          <a:endParaRPr lang="ru-RU"/>
        </a:p>
      </dgm:t>
    </dgm:pt>
    <dgm:pt modelId="{120521D2-80F8-4225-AD6C-1CA45B9073C9}" type="sibTrans" cxnId="{54B95471-01FD-42A6-A38B-39AB106D73FD}">
      <dgm:prSet/>
      <dgm:spPr>
        <a:ln w="31750">
          <a:solidFill>
            <a:srgbClr val="C00000"/>
          </a:solidFill>
        </a:ln>
      </dgm:spPr>
      <dgm:t>
        <a:bodyPr/>
        <a:lstStyle/>
        <a:p>
          <a:endParaRPr lang="ru-RU"/>
        </a:p>
      </dgm:t>
    </dgm:pt>
    <dgm:pt modelId="{A3AC64A7-1411-49CB-8E3E-26CD070E571B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Здоровье</a:t>
          </a:r>
          <a:endParaRPr lang="ru-RU" dirty="0"/>
        </a:p>
      </dgm:t>
    </dgm:pt>
    <dgm:pt modelId="{3FFDAC90-542C-4396-9133-392C2D014E73}" type="parTrans" cxnId="{4F7B0EB9-08C6-4E8D-B89C-8BA7A3B158ED}">
      <dgm:prSet/>
      <dgm:spPr/>
      <dgm:t>
        <a:bodyPr/>
        <a:lstStyle/>
        <a:p>
          <a:endParaRPr lang="ru-RU"/>
        </a:p>
      </dgm:t>
    </dgm:pt>
    <dgm:pt modelId="{3D713299-4B5B-4402-A44A-B42991C68F5F}" type="sibTrans" cxnId="{4F7B0EB9-08C6-4E8D-B89C-8BA7A3B158ED}">
      <dgm:prSet/>
      <dgm:spPr>
        <a:ln w="31750">
          <a:solidFill>
            <a:srgbClr val="FFFF00"/>
          </a:solidFill>
        </a:ln>
      </dgm:spPr>
      <dgm:t>
        <a:bodyPr/>
        <a:lstStyle/>
        <a:p>
          <a:endParaRPr lang="ru-RU"/>
        </a:p>
      </dgm:t>
    </dgm:pt>
    <dgm:pt modelId="{C01A6038-153A-45D0-B805-91ADBA46C9A7}" type="pres">
      <dgm:prSet presAssocID="{95D62424-E5F8-4800-8919-D52B732BBE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15AB9-1CDB-4175-9685-C29272F53B0D}" type="pres">
      <dgm:prSet presAssocID="{DB27289C-61D9-45A9-96D9-77DE1EB01225}" presName="node" presStyleLbl="node1" presStyleIdx="0" presStyleCnt="4" custRadScaleRad="100048" custRadScaleInc="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BA069-2C15-4306-B700-4CEDA2D5A62E}" type="pres">
      <dgm:prSet presAssocID="{DB27289C-61D9-45A9-96D9-77DE1EB01225}" presName="spNode" presStyleCnt="0"/>
      <dgm:spPr/>
    </dgm:pt>
    <dgm:pt modelId="{2F2BDF84-5A9B-46C1-863A-A8396226ADDD}" type="pres">
      <dgm:prSet presAssocID="{0F5FB5C7-C657-4C70-8543-E4F5F7D58FAC}" presName="sibTrans" presStyleLbl="sibTrans1D1" presStyleIdx="0" presStyleCnt="4"/>
      <dgm:spPr/>
      <dgm:t>
        <a:bodyPr/>
        <a:lstStyle/>
        <a:p>
          <a:endParaRPr lang="ru-RU"/>
        </a:p>
      </dgm:t>
    </dgm:pt>
    <dgm:pt modelId="{1EBA21B2-7A32-4430-B6C1-FC96DF5B47A0}" type="pres">
      <dgm:prSet presAssocID="{59242301-403A-4A26-B125-26F0F55159A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998BA-DCB9-406F-A3EB-644773292ADE}" type="pres">
      <dgm:prSet presAssocID="{59242301-403A-4A26-B125-26F0F55159AE}" presName="spNode" presStyleCnt="0"/>
      <dgm:spPr/>
    </dgm:pt>
    <dgm:pt modelId="{41EA0689-89B3-4518-93D6-EC7D0E17C3BE}" type="pres">
      <dgm:prSet presAssocID="{116AE5E9-C1FC-40F1-951D-5FDA6DB204D3}" presName="sibTrans" presStyleLbl="sibTrans1D1" presStyleIdx="1" presStyleCnt="4"/>
      <dgm:spPr/>
      <dgm:t>
        <a:bodyPr/>
        <a:lstStyle/>
        <a:p>
          <a:endParaRPr lang="ru-RU"/>
        </a:p>
      </dgm:t>
    </dgm:pt>
    <dgm:pt modelId="{F1D58C3D-F926-4786-9353-EE4EA0268824}" type="pres">
      <dgm:prSet presAssocID="{B8641FB8-F9AF-4230-85BB-B07620EF50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8B55D-BC0B-4DB4-A61A-76534222FD05}" type="pres">
      <dgm:prSet presAssocID="{B8641FB8-F9AF-4230-85BB-B07620EF508B}" presName="spNode" presStyleCnt="0"/>
      <dgm:spPr/>
    </dgm:pt>
    <dgm:pt modelId="{AD50D342-7600-45EC-8033-138BC6E8CE17}" type="pres">
      <dgm:prSet presAssocID="{120521D2-80F8-4225-AD6C-1CA45B9073C9}" presName="sibTrans" presStyleLbl="sibTrans1D1" presStyleIdx="2" presStyleCnt="4"/>
      <dgm:spPr/>
      <dgm:t>
        <a:bodyPr/>
        <a:lstStyle/>
        <a:p>
          <a:endParaRPr lang="ru-RU"/>
        </a:p>
      </dgm:t>
    </dgm:pt>
    <dgm:pt modelId="{DFE6CE9B-100A-4470-A93C-050B9669C2E3}" type="pres">
      <dgm:prSet presAssocID="{A3AC64A7-1411-49CB-8E3E-26CD070E57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09941-9C52-4068-B4B5-CBE3D6BB0CCB}" type="pres">
      <dgm:prSet presAssocID="{A3AC64A7-1411-49CB-8E3E-26CD070E571B}" presName="spNode" presStyleCnt="0"/>
      <dgm:spPr/>
    </dgm:pt>
    <dgm:pt modelId="{ADE8EBEA-EF91-48CC-BA0E-A29AC178720D}" type="pres">
      <dgm:prSet presAssocID="{3D713299-4B5B-4402-A44A-B42991C68F5F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553105AA-B8E2-4651-B936-1F50F5A73804}" type="presOf" srcId="{B8641FB8-F9AF-4230-85BB-B07620EF508B}" destId="{F1D58C3D-F926-4786-9353-EE4EA0268824}" srcOrd="0" destOrd="0" presId="urn:microsoft.com/office/officeart/2005/8/layout/cycle6"/>
    <dgm:cxn modelId="{45B02283-D8AD-414B-B2CE-300190C0AED7}" type="presOf" srcId="{116AE5E9-C1FC-40F1-951D-5FDA6DB204D3}" destId="{41EA0689-89B3-4518-93D6-EC7D0E17C3BE}" srcOrd="0" destOrd="0" presId="urn:microsoft.com/office/officeart/2005/8/layout/cycle6"/>
    <dgm:cxn modelId="{DA5CBC84-DB33-4722-981C-C89BC6426D00}" type="presOf" srcId="{0F5FB5C7-C657-4C70-8543-E4F5F7D58FAC}" destId="{2F2BDF84-5A9B-46C1-863A-A8396226ADDD}" srcOrd="0" destOrd="0" presId="urn:microsoft.com/office/officeart/2005/8/layout/cycle6"/>
    <dgm:cxn modelId="{368387E5-0C79-405B-9DB0-BA460F029368}" type="presOf" srcId="{DB27289C-61D9-45A9-96D9-77DE1EB01225}" destId="{B4515AB9-1CDB-4175-9685-C29272F53B0D}" srcOrd="0" destOrd="0" presId="urn:microsoft.com/office/officeart/2005/8/layout/cycle6"/>
    <dgm:cxn modelId="{229C7239-C081-4913-AC20-C1445BC1B248}" type="presOf" srcId="{95D62424-E5F8-4800-8919-D52B732BBE79}" destId="{C01A6038-153A-45D0-B805-91ADBA46C9A7}" srcOrd="0" destOrd="0" presId="urn:microsoft.com/office/officeart/2005/8/layout/cycle6"/>
    <dgm:cxn modelId="{AEE64B4C-A282-4C44-9F63-11803160F7A6}" srcId="{95D62424-E5F8-4800-8919-D52B732BBE79}" destId="{59242301-403A-4A26-B125-26F0F55159AE}" srcOrd="1" destOrd="0" parTransId="{26BE9912-E705-4DC3-8263-7D06FAC849D7}" sibTransId="{116AE5E9-C1FC-40F1-951D-5FDA6DB204D3}"/>
    <dgm:cxn modelId="{69031088-EA04-4306-A971-3DE16198BB31}" type="presOf" srcId="{59242301-403A-4A26-B125-26F0F55159AE}" destId="{1EBA21B2-7A32-4430-B6C1-FC96DF5B47A0}" srcOrd="0" destOrd="0" presId="urn:microsoft.com/office/officeart/2005/8/layout/cycle6"/>
    <dgm:cxn modelId="{63220FD0-CC04-4A7B-B8A6-631B08ED8318}" srcId="{95D62424-E5F8-4800-8919-D52B732BBE79}" destId="{DB27289C-61D9-45A9-96D9-77DE1EB01225}" srcOrd="0" destOrd="0" parTransId="{13BB058F-E5C5-47D1-91DE-D54B85398EFF}" sibTransId="{0F5FB5C7-C657-4C70-8543-E4F5F7D58FAC}"/>
    <dgm:cxn modelId="{F5B8FD47-2AF6-430C-95FB-485C91C5C258}" type="presOf" srcId="{A3AC64A7-1411-49CB-8E3E-26CD070E571B}" destId="{DFE6CE9B-100A-4470-A93C-050B9669C2E3}" srcOrd="0" destOrd="0" presId="urn:microsoft.com/office/officeart/2005/8/layout/cycle6"/>
    <dgm:cxn modelId="{4F7B0EB9-08C6-4E8D-B89C-8BA7A3B158ED}" srcId="{95D62424-E5F8-4800-8919-D52B732BBE79}" destId="{A3AC64A7-1411-49CB-8E3E-26CD070E571B}" srcOrd="3" destOrd="0" parTransId="{3FFDAC90-542C-4396-9133-392C2D014E73}" sibTransId="{3D713299-4B5B-4402-A44A-B42991C68F5F}"/>
    <dgm:cxn modelId="{54B95471-01FD-42A6-A38B-39AB106D73FD}" srcId="{95D62424-E5F8-4800-8919-D52B732BBE79}" destId="{B8641FB8-F9AF-4230-85BB-B07620EF508B}" srcOrd="2" destOrd="0" parTransId="{ED07D989-30BD-4A02-B2C4-7A9B2B38B4FC}" sibTransId="{120521D2-80F8-4225-AD6C-1CA45B9073C9}"/>
    <dgm:cxn modelId="{C551F7C9-CB3C-4F6B-BC40-94F027A746DB}" type="presOf" srcId="{3D713299-4B5B-4402-A44A-B42991C68F5F}" destId="{ADE8EBEA-EF91-48CC-BA0E-A29AC178720D}" srcOrd="0" destOrd="0" presId="urn:microsoft.com/office/officeart/2005/8/layout/cycle6"/>
    <dgm:cxn modelId="{EB2A9B20-2ADB-4193-BAC9-88B03F2FD7B0}" type="presOf" srcId="{120521D2-80F8-4225-AD6C-1CA45B9073C9}" destId="{AD50D342-7600-45EC-8033-138BC6E8CE17}" srcOrd="0" destOrd="0" presId="urn:microsoft.com/office/officeart/2005/8/layout/cycle6"/>
    <dgm:cxn modelId="{258702AB-2BED-4103-A400-71FD4CB36DA2}" type="presParOf" srcId="{C01A6038-153A-45D0-B805-91ADBA46C9A7}" destId="{B4515AB9-1CDB-4175-9685-C29272F53B0D}" srcOrd="0" destOrd="0" presId="urn:microsoft.com/office/officeart/2005/8/layout/cycle6"/>
    <dgm:cxn modelId="{F8803FB3-BDAE-470C-99C3-C289E41FE3A0}" type="presParOf" srcId="{C01A6038-153A-45D0-B805-91ADBA46C9A7}" destId="{95CBA069-2C15-4306-B700-4CEDA2D5A62E}" srcOrd="1" destOrd="0" presId="urn:microsoft.com/office/officeart/2005/8/layout/cycle6"/>
    <dgm:cxn modelId="{ED8D7609-F1B0-4552-B693-3297AD15CA30}" type="presParOf" srcId="{C01A6038-153A-45D0-B805-91ADBA46C9A7}" destId="{2F2BDF84-5A9B-46C1-863A-A8396226ADDD}" srcOrd="2" destOrd="0" presId="urn:microsoft.com/office/officeart/2005/8/layout/cycle6"/>
    <dgm:cxn modelId="{6E5ACBF4-347E-41E1-9EEB-A7197B5AA41A}" type="presParOf" srcId="{C01A6038-153A-45D0-B805-91ADBA46C9A7}" destId="{1EBA21B2-7A32-4430-B6C1-FC96DF5B47A0}" srcOrd="3" destOrd="0" presId="urn:microsoft.com/office/officeart/2005/8/layout/cycle6"/>
    <dgm:cxn modelId="{F872F201-D0F2-4CCE-8AAD-629C779539B4}" type="presParOf" srcId="{C01A6038-153A-45D0-B805-91ADBA46C9A7}" destId="{E51998BA-DCB9-406F-A3EB-644773292ADE}" srcOrd="4" destOrd="0" presId="urn:microsoft.com/office/officeart/2005/8/layout/cycle6"/>
    <dgm:cxn modelId="{C9B33860-CE2A-437D-A059-B118847EAC7D}" type="presParOf" srcId="{C01A6038-153A-45D0-B805-91ADBA46C9A7}" destId="{41EA0689-89B3-4518-93D6-EC7D0E17C3BE}" srcOrd="5" destOrd="0" presId="urn:microsoft.com/office/officeart/2005/8/layout/cycle6"/>
    <dgm:cxn modelId="{F847E107-578C-4B2B-8A0A-123925F15A20}" type="presParOf" srcId="{C01A6038-153A-45D0-B805-91ADBA46C9A7}" destId="{F1D58C3D-F926-4786-9353-EE4EA0268824}" srcOrd="6" destOrd="0" presId="urn:microsoft.com/office/officeart/2005/8/layout/cycle6"/>
    <dgm:cxn modelId="{85CF8EBF-09F3-44B3-8A57-01B15C875B51}" type="presParOf" srcId="{C01A6038-153A-45D0-B805-91ADBA46C9A7}" destId="{BCD8B55D-BC0B-4DB4-A61A-76534222FD05}" srcOrd="7" destOrd="0" presId="urn:microsoft.com/office/officeart/2005/8/layout/cycle6"/>
    <dgm:cxn modelId="{A80A1B87-7E1A-493E-AF27-D7CEFAAB3DB0}" type="presParOf" srcId="{C01A6038-153A-45D0-B805-91ADBA46C9A7}" destId="{AD50D342-7600-45EC-8033-138BC6E8CE17}" srcOrd="8" destOrd="0" presId="urn:microsoft.com/office/officeart/2005/8/layout/cycle6"/>
    <dgm:cxn modelId="{D61103C2-7E99-46B3-B0F3-8A387F80C00E}" type="presParOf" srcId="{C01A6038-153A-45D0-B805-91ADBA46C9A7}" destId="{DFE6CE9B-100A-4470-A93C-050B9669C2E3}" srcOrd="9" destOrd="0" presId="urn:microsoft.com/office/officeart/2005/8/layout/cycle6"/>
    <dgm:cxn modelId="{682A689B-C203-4E2A-A96F-20FE3B94803F}" type="presParOf" srcId="{C01A6038-153A-45D0-B805-91ADBA46C9A7}" destId="{DE209941-9C52-4068-B4B5-CBE3D6BB0CCB}" srcOrd="10" destOrd="0" presId="urn:microsoft.com/office/officeart/2005/8/layout/cycle6"/>
    <dgm:cxn modelId="{0A331AE9-3876-4ABB-8F00-066B7D7A92E0}" type="presParOf" srcId="{C01A6038-153A-45D0-B805-91ADBA46C9A7}" destId="{ADE8EBEA-EF91-48CC-BA0E-A29AC178720D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515AB9-1CDB-4175-9685-C29272F53B0D}">
      <dsp:nvSpPr>
        <dsp:cNvPr id="0" name=""/>
        <dsp:cNvSpPr/>
      </dsp:nvSpPr>
      <dsp:spPr>
        <a:xfrm>
          <a:off x="2857517" y="0"/>
          <a:ext cx="2015472" cy="1310057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Красота</a:t>
          </a:r>
          <a:endParaRPr lang="ru-RU" sz="2900" kern="1200" dirty="0"/>
        </a:p>
      </dsp:txBody>
      <dsp:txXfrm>
        <a:off x="2857517" y="0"/>
        <a:ext cx="2015472" cy="1310057"/>
      </dsp:txXfrm>
    </dsp:sp>
    <dsp:sp modelId="{2F2BDF84-5A9B-46C1-863A-A8396226ADDD}">
      <dsp:nvSpPr>
        <dsp:cNvPr id="0" name=""/>
        <dsp:cNvSpPr/>
      </dsp:nvSpPr>
      <dsp:spPr>
        <a:xfrm>
          <a:off x="1691456" y="654640"/>
          <a:ext cx="4331495" cy="4331495"/>
        </a:xfrm>
        <a:custGeom>
          <a:avLst/>
          <a:gdLst/>
          <a:ahLst/>
          <a:cxnLst/>
          <a:rect l="0" t="0" r="0" b="0"/>
          <a:pathLst>
            <a:path>
              <a:moveTo>
                <a:pt x="3195977" y="260730"/>
              </a:moveTo>
              <a:arcTo wR="2165747" hR="2165747" stAng="17904267" swAng="2615786"/>
            </a:path>
          </a:pathLst>
        </a:custGeom>
        <a:noFill/>
        <a:ln w="34925" cap="flat" cmpd="sng" algn="ctr">
          <a:solidFill>
            <a:schemeClr val="accent6">
              <a:lumMod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A21B2-7A32-4430-B6C1-FC96DF5B47A0}">
      <dsp:nvSpPr>
        <dsp:cNvPr id="0" name=""/>
        <dsp:cNvSpPr/>
      </dsp:nvSpPr>
      <dsp:spPr>
        <a:xfrm>
          <a:off x="5015663" y="2166772"/>
          <a:ext cx="2015472" cy="1310057"/>
        </a:xfrm>
        <a:prstGeom prst="roundRect">
          <a:avLst/>
        </a:prstGeom>
        <a:solidFill>
          <a:srgbClr val="66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Одежда</a:t>
          </a:r>
          <a:endParaRPr lang="ru-RU" sz="2900" kern="1200" dirty="0"/>
        </a:p>
      </dsp:txBody>
      <dsp:txXfrm>
        <a:off x="5015663" y="2166772"/>
        <a:ext cx="2015472" cy="1310057"/>
      </dsp:txXfrm>
    </dsp:sp>
    <dsp:sp modelId="{41EA0689-89B3-4518-93D6-EC7D0E17C3BE}">
      <dsp:nvSpPr>
        <dsp:cNvPr id="0" name=""/>
        <dsp:cNvSpPr/>
      </dsp:nvSpPr>
      <dsp:spPr>
        <a:xfrm>
          <a:off x="1691904" y="656053"/>
          <a:ext cx="4331495" cy="4331495"/>
        </a:xfrm>
        <a:custGeom>
          <a:avLst/>
          <a:gdLst/>
          <a:ahLst/>
          <a:cxnLst/>
          <a:rect l="0" t="0" r="0" b="0"/>
          <a:pathLst>
            <a:path>
              <a:moveTo>
                <a:pt x="4225026" y="2836445"/>
              </a:moveTo>
              <a:arcTo wR="2165747" hR="2165747" stAng="1082412" swAng="2627660"/>
            </a:path>
          </a:pathLst>
        </a:custGeom>
        <a:noFill/>
        <a:ln w="31750" cap="rnd" cmpd="sng" algn="ctr">
          <a:solidFill>
            <a:schemeClr val="accent2">
              <a:lumMod val="7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58C3D-F926-4786-9353-EE4EA0268824}">
      <dsp:nvSpPr>
        <dsp:cNvPr id="0" name=""/>
        <dsp:cNvSpPr/>
      </dsp:nvSpPr>
      <dsp:spPr>
        <a:xfrm>
          <a:off x="2849915" y="4332520"/>
          <a:ext cx="2015472" cy="1310057"/>
        </a:xfrm>
        <a:prstGeom prst="roundRect">
          <a:avLst/>
        </a:prstGeom>
        <a:solidFill>
          <a:srgbClr val="FF6D6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Кожа</a:t>
          </a:r>
          <a:endParaRPr lang="ru-RU" sz="2900" kern="1200" dirty="0"/>
        </a:p>
      </dsp:txBody>
      <dsp:txXfrm>
        <a:off x="2849915" y="4332520"/>
        <a:ext cx="2015472" cy="1310057"/>
      </dsp:txXfrm>
    </dsp:sp>
    <dsp:sp modelId="{AD50D342-7600-45EC-8033-138BC6E8CE17}">
      <dsp:nvSpPr>
        <dsp:cNvPr id="0" name=""/>
        <dsp:cNvSpPr/>
      </dsp:nvSpPr>
      <dsp:spPr>
        <a:xfrm>
          <a:off x="1691904" y="656053"/>
          <a:ext cx="4331495" cy="4331495"/>
        </a:xfrm>
        <a:custGeom>
          <a:avLst/>
          <a:gdLst/>
          <a:ahLst/>
          <a:cxnLst/>
          <a:rect l="0" t="0" r="0" b="0"/>
          <a:pathLst>
            <a:path>
              <a:moveTo>
                <a:pt x="1143472" y="4075044"/>
              </a:moveTo>
              <a:arcTo wR="2165747" hR="2165747" stAng="7089929" swAng="2627660"/>
            </a:path>
          </a:pathLst>
        </a:custGeom>
        <a:noFill/>
        <a:ln w="31750" cap="flat" cmpd="sng" algn="ctr">
          <a:solidFill>
            <a:srgbClr val="C00000"/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6CE9B-100A-4470-A93C-050B9669C2E3}">
      <dsp:nvSpPr>
        <dsp:cNvPr id="0" name=""/>
        <dsp:cNvSpPr/>
      </dsp:nvSpPr>
      <dsp:spPr>
        <a:xfrm>
          <a:off x="684168" y="2166772"/>
          <a:ext cx="2015472" cy="1310057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Здоровье</a:t>
          </a:r>
          <a:endParaRPr lang="ru-RU" sz="2900" kern="1200" dirty="0"/>
        </a:p>
      </dsp:txBody>
      <dsp:txXfrm>
        <a:off x="684168" y="2166772"/>
        <a:ext cx="2015472" cy="1310057"/>
      </dsp:txXfrm>
    </dsp:sp>
    <dsp:sp modelId="{ADE8EBEA-EF91-48CC-BA0E-A29AC178720D}">
      <dsp:nvSpPr>
        <dsp:cNvPr id="0" name=""/>
        <dsp:cNvSpPr/>
      </dsp:nvSpPr>
      <dsp:spPr>
        <a:xfrm>
          <a:off x="1692348" y="654651"/>
          <a:ext cx="4331495" cy="4331495"/>
        </a:xfrm>
        <a:custGeom>
          <a:avLst/>
          <a:gdLst/>
          <a:ahLst/>
          <a:cxnLst/>
          <a:rect l="0" t="0" r="0" b="0"/>
          <a:pathLst>
            <a:path>
              <a:moveTo>
                <a:pt x="106041" y="1496364"/>
              </a:moveTo>
              <a:arcTo wR="2165747" hR="2165747" stAng="11880218" swAng="2642535"/>
            </a:path>
          </a:pathLst>
        </a:custGeom>
        <a:noFill/>
        <a:ln w="31750" cap="flat" cmpd="sng" algn="ctr">
          <a:solidFill>
            <a:srgbClr val="FFFF00"/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8E7E23-4A8A-4F9D-BE18-3AF859E1167C}" type="datetimeFigureOut">
              <a:rPr lang="ru-RU" smtClean="0"/>
              <a:pPr/>
              <a:t>16.02.2013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88F69E-711C-48F8-87E6-51EC359A3F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venus-med.ru/uploads/posts/2011-02/1298467230_49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Тема «Мнение и знание»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928670"/>
            <a:ext cx="77153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Матрица для проверки теста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 – А;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 – Б;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3 – А;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4 – 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5 -  1 – концевая фаланга       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2 – подушечка пальца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3 – ногтевое ложе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4 – ногтевая пластинка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5 – ногтевой валик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6 – корень ногтя 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2571744"/>
          <a:ext cx="3714777" cy="8637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8259"/>
                <a:gridCol w="1238259"/>
                <a:gridCol w="1238259"/>
              </a:tblGrid>
              <a:tr h="40655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40655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85723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6 - 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500042"/>
          <a:ext cx="5857916" cy="585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1702"/>
                <a:gridCol w="37862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рецептор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название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Прикосновение и вибрация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Деформация волоса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Тепло 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Холод 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Прикосновение и перемещение предмета 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Боль</a:t>
                      </a:r>
                      <a:r>
                        <a:rPr lang="ru-RU" sz="2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t="7652" r="66571" b="50703"/>
          <a:stretch>
            <a:fillRect/>
          </a:stretch>
        </p:blipFill>
        <p:spPr bwMode="auto">
          <a:xfrm>
            <a:off x="2071670" y="1000108"/>
            <a:ext cx="1071570" cy="6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l="32756" t="7652" r="34868" b="50703"/>
          <a:stretch>
            <a:fillRect/>
          </a:stretch>
        </p:blipFill>
        <p:spPr bwMode="auto">
          <a:xfrm>
            <a:off x="2143108" y="1857364"/>
            <a:ext cx="1071570" cy="71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l="68179" t="7652" r="2681" b="56305"/>
          <a:stretch>
            <a:fillRect/>
          </a:stretch>
        </p:blipFill>
        <p:spPr bwMode="auto">
          <a:xfrm>
            <a:off x="2143108" y="2857496"/>
            <a:ext cx="99675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l="-334" t="56639" r="66522" b="-1443"/>
          <a:stretch>
            <a:fillRect/>
          </a:stretch>
        </p:blipFill>
        <p:spPr bwMode="auto">
          <a:xfrm>
            <a:off x="2071670" y="3714752"/>
            <a:ext cx="103342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l="33034" t="59512" r="34712" b="-1443"/>
          <a:stretch>
            <a:fillRect/>
          </a:stretch>
        </p:blipFill>
        <p:spPr bwMode="auto">
          <a:xfrm>
            <a:off x="2143108" y="4643446"/>
            <a:ext cx="1000132" cy="67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venus-med.ru/uploads/posts/2011-02/1298467230_49.jpg"/>
          <p:cNvPicPr>
            <a:picLocks noChangeAspect="1" noChangeArrowheads="1"/>
          </p:cNvPicPr>
          <p:nvPr/>
        </p:nvPicPr>
        <p:blipFill>
          <a:blip r:embed="rId2" r:link="rId3" cstate="print"/>
          <a:srcRect l="67957" t="58972" r="458" b="-1443"/>
          <a:stretch>
            <a:fillRect/>
          </a:stretch>
        </p:blipFill>
        <p:spPr bwMode="auto">
          <a:xfrm>
            <a:off x="2143108" y="5572140"/>
            <a:ext cx="101951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you-fit.ru/images/photo/you_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678660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02883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Тема урока:  «Уход за кожей. Гигиена одежды и обуви. Болезни кожи».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Имя урока: </a:t>
            </a:r>
          </a:p>
          <a:p>
            <a:r>
              <a:rPr lang="ru-RU" dirty="0" smtClean="0">
                <a:solidFill>
                  <a:schemeClr val="bg1"/>
                </a:solidFill>
                <a:latin typeface="Book Antiqua" pitchFamily="18" charset="0"/>
              </a:rPr>
              <a:t>«Одежда в которой я живу»</a:t>
            </a:r>
            <a:endParaRPr lang="ru-RU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85786" y="571480"/>
          <a:ext cx="771530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00298" y="2000240"/>
            <a:ext cx="3857652" cy="321471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Здоровая кожа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285860"/>
            <a:ext cx="2286016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Гигиенические 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929198"/>
            <a:ext cx="2286016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Правильное питание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1214422"/>
            <a:ext cx="2286016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Использование «правильной» одежды и обуви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4857760"/>
            <a:ext cx="2286016" cy="107157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Профилактика кожных заболеваний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3071810"/>
            <a:ext cx="2000264" cy="10001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Стараться избегать </a:t>
            </a:r>
            <a:r>
              <a:rPr lang="ru-RU" b="1" dirty="0" err="1" smtClean="0">
                <a:solidFill>
                  <a:srgbClr val="C00000"/>
                </a:solidFill>
              </a:rPr>
              <a:t>травмирования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3000372"/>
            <a:ext cx="2214578" cy="10001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 допускать переохлаждения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1714488"/>
            <a:ext cx="73581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Гигиенические процедуры.</a:t>
            </a:r>
            <a:endParaRPr lang="ru-RU" sz="6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m2-tub-ru.yandex.net/i?id=239029928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37817">
            <a:off x="928662" y="4214818"/>
            <a:ext cx="1905000" cy="1428750"/>
          </a:xfrm>
          <a:prstGeom prst="rect">
            <a:avLst/>
          </a:prstGeom>
          <a:noFill/>
        </p:spPr>
      </p:pic>
      <p:pic>
        <p:nvPicPr>
          <p:cNvPr id="2052" name="Picture 4" descr="http://vsakura.ucoz.ru/volosy/sham_gensh_bi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30356">
            <a:off x="5774320" y="3488313"/>
            <a:ext cx="2643206" cy="2643206"/>
          </a:xfrm>
          <a:prstGeom prst="rect">
            <a:avLst/>
          </a:prstGeom>
          <a:noFill/>
        </p:spPr>
      </p:pic>
      <p:pic>
        <p:nvPicPr>
          <p:cNvPr id="2054" name="Picture 6" descr="http://desc.cnt.itdelo.com/images/75342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714752"/>
            <a:ext cx="2500330" cy="20181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http://im5-tub-ru.yandex.net/i?id=252812840-19-72&amp;n=21"/>
          <p:cNvPicPr>
            <a:picLocks noChangeAspect="1" noChangeArrowheads="1"/>
          </p:cNvPicPr>
          <p:nvPr/>
        </p:nvPicPr>
        <p:blipFill>
          <a:blip r:embed="rId5" cstate="print"/>
          <a:srcRect t="5725" r="2499"/>
          <a:stretch>
            <a:fillRect/>
          </a:stretch>
        </p:blipFill>
        <p:spPr bwMode="auto">
          <a:xfrm rot="16030303">
            <a:off x="218976" y="1283070"/>
            <a:ext cx="2143140" cy="904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8" name="Picture 10" descr="http://im3-tub-ru.yandex.net/i?id=113157984-4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9814702">
            <a:off x="5195189" y="879233"/>
            <a:ext cx="1785950" cy="970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Профилактика кожных заболеваний.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257174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Причины: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286124"/>
            <a:ext cx="78581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</a:rPr>
              <a:t>Неправильное питание.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2. Недостаток витаминов.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3. Гормональные нарушения.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4. Пренебрежение гигиеническими процедурами 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5. Стараться не травмировать кожу.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(20)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D547AB-3EFF-4C80-B08D-970DF2BF2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CSC(20)</Template>
  <TotalTime>316</TotalTime>
  <Words>157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CSC(20)</vt:lpstr>
      <vt:lpstr>       Тема «Мнение и знание»</vt:lpstr>
      <vt:lpstr>Слайд 2</vt:lpstr>
      <vt:lpstr>Слайд 3</vt:lpstr>
      <vt:lpstr>Слайд 4</vt:lpstr>
      <vt:lpstr>Тема урока:  «Уход за кожей. Гигиена одежды и обуви. Болезни кожи».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haus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«Уход за кожей. Гигиена одежды и обуви. Болезни кожи».</dc:title>
  <dc:creator>maxim</dc:creator>
  <cp:keywords/>
  <cp:lastModifiedBy>maxim</cp:lastModifiedBy>
  <cp:revision>34</cp:revision>
  <dcterms:created xsi:type="dcterms:W3CDTF">2013-02-13T18:13:40Z</dcterms:created>
  <dcterms:modified xsi:type="dcterms:W3CDTF">2013-02-16T13:03:15Z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TC300061419990</vt:lpwstr>
  </property>
</Properties>
</file>