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916F-ED8C-43BC-9FF0-4ED395549131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36CE-179F-4971-B553-46417F5B7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38796"/>
              </p:ext>
            </p:extLst>
          </p:nvPr>
        </p:nvGraphicFramePr>
        <p:xfrm>
          <a:off x="899592" y="908721"/>
          <a:ext cx="7200801" cy="4824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267"/>
                <a:gridCol w="2400267"/>
                <a:gridCol w="2400267"/>
              </a:tblGrid>
              <a:tr h="1608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8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608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632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Символика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3090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Федеративное устройство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4641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Глава Государства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6857" y="3028310"/>
            <a:ext cx="11817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Словарь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028310"/>
            <a:ext cx="7405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Дата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0625" y="3056857"/>
            <a:ext cx="14476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Мои права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246" y="4499828"/>
            <a:ext cx="16802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Мои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обязанности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7497" y="4345939"/>
            <a:ext cx="22312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Основы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Государственного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строя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6068" y="4499827"/>
            <a:ext cx="215187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Содержание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Конституции РФ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Конституции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3" y="1052736"/>
            <a:ext cx="8856984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частей состоит Конституция РФ?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правильный ответ?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276872"/>
            <a:ext cx="3217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Преамбулы и 2-х  глав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277" y="33569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Преамбулы и 137 статей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869160"/>
            <a:ext cx="3611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Преамбулы и 2-х разделов.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раздел содержит 9 глав,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состоящих из 137 статей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2"/>
          </p:nvPr>
        </p:nvSpPr>
        <p:spPr>
          <a:xfrm>
            <a:off x="1619672" y="2132856"/>
            <a:ext cx="5832648" cy="42720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Преамбула</a:t>
            </a:r>
          </a:p>
          <a:p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Раздел первый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1. Основы конституционного строя (статьи 1-16)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2. Права и свободы человека и гражданина (статьи 17-64)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3. Федеративное устройство (статьи 65-79)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4. Президент Российской Федерации (статьи 80-93)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5. Федеральное Собрание (статьи 94-109)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6. Правительство Российской Федерации (статьи 110—117)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7. Судебная власть (статьи 118—129)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8. Местное самоуправление (статьи 130—133)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9. Конституционные поправки и пересмотр конституции (статьи 134—137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Раздел второй.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Заключительные и переходные положения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5516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9792" y="980729"/>
            <a:ext cx="3456384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не относится к Государственным символам России?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6" y="2670391"/>
            <a:ext cx="2686970" cy="17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72295"/>
            <a:ext cx="1728192" cy="205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96449"/>
            <a:ext cx="1320253" cy="192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54258"/>
            <a:ext cx="2106556" cy="209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05" y="4631450"/>
            <a:ext cx="2025844" cy="20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604446" y="6449778"/>
            <a:ext cx="527313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Федеративное устройство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124744"/>
            <a:ext cx="6563072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Вставьте пропущенные  буквы и назовите субъекты федерации, входящие в состав России: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9722" y="2058316"/>
            <a:ext cx="435343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Р…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бл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012150"/>
            <a:ext cx="41516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Республики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868" y="3095086"/>
            <a:ext cx="195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К…а…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873" y="3095086"/>
            <a:ext cx="1632178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82004"/>
            <a:ext cx="3078087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О…лас…и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924" y="4082004"/>
            <a:ext cx="2659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0261" y="3095086"/>
            <a:ext cx="4504759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…ном…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о…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310732"/>
            <a:ext cx="4100510" cy="17929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Автономные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округа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92413" y="5137075"/>
            <a:ext cx="65154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Г..р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…да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Ф…дер…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льного</a:t>
            </a:r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…я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9339" y="5103674"/>
            <a:ext cx="6752618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 федерального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5" y="2132856"/>
            <a:ext cx="8638712" cy="457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89164" y="6554114"/>
            <a:ext cx="300905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Глава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87824" y="1196752"/>
            <a:ext cx="3750568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является Главой нашего государства?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50" y="2132856"/>
            <a:ext cx="5428728" cy="360040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79506" y="5951937"/>
            <a:ext cx="2692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Президент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В. Путин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48464" y="6424094"/>
            <a:ext cx="251520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681" y="188640"/>
            <a:ext cx="8229600" cy="4180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8751" y="764704"/>
            <a:ext cx="430530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Найдите пару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39798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Конституция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884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Президент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003" y="5229200"/>
            <a:ext cx="3907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Демократия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9333" y="5690865"/>
            <a:ext cx="348065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переводе с латинского языка означает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“сидящий впереди, во главе”.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8076" y="3140968"/>
            <a:ext cx="385192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переводе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греческого языка переводится как “народ” и “власть” или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“народовластие”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75920" y="4293096"/>
            <a:ext cx="423623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переводе с латинского языка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“устройство”,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 есть то, как устраивается, строится государство</a:t>
            </a:r>
            <a:r>
              <a:rPr lang="ru-RU" dirty="0"/>
              <a:t>. </a:t>
            </a: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820472" y="116632"/>
            <a:ext cx="32352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9792" y="1196752"/>
            <a:ext cx="4038600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дату принятия Конституции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39752" y="2348880"/>
            <a:ext cx="4752528" cy="7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 декабря 1993 года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1" y="3419708"/>
            <a:ext cx="56886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лет исполняется Конституции РФ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году?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76" y="4365104"/>
            <a:ext cx="14526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 лет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892480" y="6597352"/>
            <a:ext cx="251520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6264696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не относится к правам человека?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211154" cy="27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1" y="4725144"/>
            <a:ext cx="2922013" cy="18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97075"/>
            <a:ext cx="2895369" cy="243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8" y="4706783"/>
            <a:ext cx="2352159" cy="18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2" y="2141727"/>
            <a:ext cx="26409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78934" y="6575321"/>
            <a:ext cx="365066" cy="28267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42" y="2154555"/>
            <a:ext cx="1236601" cy="11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Мои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9752" y="1052736"/>
            <a:ext cx="4038600" cy="103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Назовите обязанности  Гражданина РФ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012522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9" y="3202091"/>
            <a:ext cx="996920" cy="7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564905"/>
            <a:ext cx="1917307" cy="22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89" y="5483621"/>
            <a:ext cx="14700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" y="4581128"/>
            <a:ext cx="21574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0" y="4653136"/>
            <a:ext cx="2029085" cy="20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33" y="2327280"/>
            <a:ext cx="2194817" cy="17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9313" y="4963813"/>
            <a:ext cx="2367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Обязанность: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Охранять природу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Защищать Родину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Заботиться о детях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Платить налоги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Соблюдать законы</a:t>
            </a:r>
            <a:endParaRPr lang="ru-RU" b="1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892480" y="6593284"/>
            <a:ext cx="251520" cy="2647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Основы государственного строя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8136904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Вставьте пропущенные буквы и прочитайте отрывок из текста Конституции РФ</a:t>
            </a:r>
            <a:endParaRPr lang="ru-RU" dirty="0"/>
          </a:p>
        </p:txBody>
      </p:sp>
      <p:sp>
        <p:nvSpPr>
          <p:cNvPr id="6" name="Объект 4"/>
          <p:cNvSpPr>
            <a:spLocks noGrp="1"/>
          </p:cNvSpPr>
          <p:nvPr>
            <p:ph sz="half" idx="2"/>
          </p:nvPr>
        </p:nvSpPr>
        <p:spPr>
          <a:xfrm>
            <a:off x="2483768" y="2060848"/>
            <a:ext cx="4172272" cy="4176464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«Российская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Федерация - Россия есть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д…мокр…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тич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ское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ф…дер…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правовое государство с республиканской формой правления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Р…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Ф..дера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Рос…и…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равнозначны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48464" y="6381328"/>
            <a:ext cx="28803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375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Символика</vt:lpstr>
      <vt:lpstr>Федеративное устройство</vt:lpstr>
      <vt:lpstr>Глава Государства</vt:lpstr>
      <vt:lpstr>Словарь</vt:lpstr>
      <vt:lpstr>Дата</vt:lpstr>
      <vt:lpstr>Мои права</vt:lpstr>
      <vt:lpstr>Мои обязанности</vt:lpstr>
      <vt:lpstr>Основы государственного строя</vt:lpstr>
      <vt:lpstr>Содержание Конституции 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11</cp:revision>
  <dcterms:created xsi:type="dcterms:W3CDTF">2013-08-31T07:34:52Z</dcterms:created>
  <dcterms:modified xsi:type="dcterms:W3CDTF">2013-08-31T09:13:39Z</dcterms:modified>
</cp:coreProperties>
</file>