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amond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Череповецкий металлургический комбинат </a:t>
            </a:r>
            <a:r>
              <a:rPr lang="ru-RU" dirty="0" smtClean="0"/>
              <a:t>ОАО «</a:t>
            </a:r>
            <a:r>
              <a:rPr lang="ru-RU" dirty="0" err="1" smtClean="0"/>
              <a:t>СеверСталь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2819400"/>
            <a:ext cx="5634002" cy="1752600"/>
          </a:xfrm>
        </p:spPr>
        <p:txBody>
          <a:bodyPr/>
          <a:lstStyle/>
          <a:p>
            <a:r>
              <a:rPr lang="ru-RU" dirty="0" smtClean="0"/>
              <a:t>Презентация по географии </a:t>
            </a:r>
          </a:p>
          <a:p>
            <a:r>
              <a:rPr lang="ru-RU" dirty="0" smtClean="0"/>
              <a:t>Ученицы 9 в класса</a:t>
            </a:r>
          </a:p>
          <a:p>
            <a:r>
              <a:rPr lang="ru-RU" dirty="0" smtClean="0"/>
              <a:t>Андреевской Татьяны</a:t>
            </a:r>
            <a:endParaRPr lang="ru-RU" dirty="0"/>
          </a:p>
        </p:txBody>
      </p:sp>
      <p:pic>
        <p:nvPicPr>
          <p:cNvPr id="13316" name="Picture 4" descr="http://www.prodamstul.ru/generic/uploaded/0015-007-Vezhlivtseva-E_P_-Pilgun-I_N_-CHerepovetskij-metallurgicheskij-kombina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35814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518457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dirty="0" err="1" smtClean="0"/>
              <a:t>ЧерМК</a:t>
            </a:r>
            <a:r>
              <a:rPr lang="ru-RU" sz="2000" dirty="0" smtClean="0"/>
              <a:t> (ОАО «Северсталь») – один из крупнейших интегрированных заводов по производству стали в мире.</a:t>
            </a:r>
          </a:p>
          <a:p>
            <a:pPr fontAlgn="t"/>
            <a:r>
              <a:rPr lang="ru-RU" sz="2000" dirty="0" smtClean="0"/>
              <a:t>Одним из преимуществ </a:t>
            </a:r>
            <a:r>
              <a:rPr lang="ru-RU" sz="2000" dirty="0" err="1" smtClean="0"/>
              <a:t>ЧерМК</a:t>
            </a:r>
            <a:r>
              <a:rPr lang="ru-RU" sz="2000" dirty="0" smtClean="0"/>
              <a:t> является его  географическое положение.  Череповец, где построен комбинат, находится на стыке трех экономических районов:  Европейского Севера, </a:t>
            </a:r>
            <a:r>
              <a:rPr lang="ru-RU" sz="2000" dirty="0" err="1" smtClean="0"/>
              <a:t>Северо-Запада</a:t>
            </a:r>
            <a:r>
              <a:rPr lang="ru-RU" sz="2000" dirty="0" smtClean="0"/>
              <a:t> и Центра России.</a:t>
            </a:r>
          </a:p>
          <a:p>
            <a:pPr fontAlgn="t"/>
            <a:r>
              <a:rPr lang="ru-RU" sz="2000" dirty="0" smtClean="0"/>
              <a:t>Основные виды выпускаемой предприятием продукции –  это арматура, катанка, круг, уголок, швеллер, шестигранник, судовая сталь, сталь для мостостроения, строительства зданий и сооружений, сталь для сосудов, работающих под давлением, электротехническая сталь, оцинкованная сталь, оцинкованная сталь с полимерным покрытием, автолист, гнутые профили, двухслойная плакированная сталь, трубная заготовка.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8" name="Picture 2" descr="http://www.1prime.ru/images/archive/75757/72/7575772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6789">
            <a:off x="5439234" y="450904"/>
            <a:ext cx="3017726" cy="2016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340" name="Picture 4" descr="http://www.russtal.ru/uploads/images/gallery/severstal_cherepovetsk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3055">
            <a:off x="5693353" y="4316594"/>
            <a:ext cx="2952328" cy="19624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342" name="Picture 6" descr="http://www.specportal.net/images/severstal-vernula-liderstvo-na-ryn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74600">
            <a:off x="5421314" y="2205222"/>
            <a:ext cx="2990850" cy="2238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332656"/>
            <a:ext cx="59584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Клиентская база предприятия насчитывает свыше 40 тысяч российских и зарубежных компаний, работающих в основных секторах промышленности, таких как стройка,  автомобилестроение, ТЭК, машиностроение, судостроение  и других.</a:t>
            </a:r>
            <a:r>
              <a:rPr lang="en-US" dirty="0" smtClean="0"/>
              <a:t> </a:t>
            </a:r>
            <a:r>
              <a:rPr lang="ru-RU" dirty="0" smtClean="0"/>
              <a:t>В 2010-2011 г.г. </a:t>
            </a:r>
            <a:r>
              <a:rPr lang="ru-RU" dirty="0" err="1" smtClean="0"/>
              <a:t>ЧерМК</a:t>
            </a:r>
            <a:r>
              <a:rPr lang="ru-RU" dirty="0" smtClean="0"/>
              <a:t> освоено 78 новых видов продукции для стратегически важных отраслей российской экономики. Наибольшее количество новых продуктов было освоено для топливно-энергетического комплекса.</a:t>
            </a:r>
            <a:r>
              <a:rPr lang="en-US" dirty="0" smtClean="0"/>
              <a:t> </a:t>
            </a:r>
            <a:r>
              <a:rPr lang="ru-RU" dirty="0" smtClean="0"/>
              <a:t>В феврале  2012 г. </a:t>
            </a:r>
            <a:r>
              <a:rPr lang="en-US" dirty="0" smtClean="0"/>
              <a:t>«</a:t>
            </a:r>
            <a:r>
              <a:rPr lang="ru-RU" dirty="0" smtClean="0"/>
              <a:t>Северсталь</a:t>
            </a:r>
            <a:r>
              <a:rPr lang="en-US" dirty="0" smtClean="0"/>
              <a:t>» </a:t>
            </a:r>
            <a:r>
              <a:rPr lang="ru-RU" dirty="0" smtClean="0"/>
              <a:t>признана  победителем конкурса </a:t>
            </a:r>
            <a:r>
              <a:rPr lang="en-US" dirty="0" smtClean="0"/>
              <a:t>«</a:t>
            </a:r>
            <a:r>
              <a:rPr lang="ru-RU" dirty="0" smtClean="0"/>
              <a:t>Лучшие российские предприятия. </a:t>
            </a:r>
            <a:r>
              <a:rPr lang="en-US" dirty="0" smtClean="0"/>
              <a:t>«</a:t>
            </a:r>
            <a:r>
              <a:rPr lang="ru-RU" dirty="0" smtClean="0"/>
              <a:t>Динамика, эффективность, ответственность – 2011</a:t>
            </a:r>
            <a:r>
              <a:rPr lang="en-US" dirty="0" smtClean="0"/>
              <a:t>» </a:t>
            </a:r>
            <a:r>
              <a:rPr lang="ru-RU" dirty="0" smtClean="0"/>
              <a:t>в номинации </a:t>
            </a:r>
            <a:r>
              <a:rPr lang="en-US" dirty="0" smtClean="0"/>
              <a:t>«</a:t>
            </a:r>
            <a:r>
              <a:rPr lang="ru-RU" dirty="0" smtClean="0"/>
              <a:t>Социальная ответственность</a:t>
            </a:r>
            <a:r>
              <a:rPr lang="en-US" dirty="0" smtClean="0"/>
              <a:t>»: «</a:t>
            </a:r>
            <a:r>
              <a:rPr lang="ru-RU" dirty="0" smtClean="0"/>
              <a:t>За экологически ответственный бизнес</a:t>
            </a:r>
            <a:r>
              <a:rPr lang="en-US" dirty="0" smtClean="0"/>
              <a:t>».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ЧерМК</a:t>
            </a:r>
            <a:r>
              <a:rPr lang="ru-RU" dirty="0" smtClean="0"/>
              <a:t> много внимания уделяется социальной сфере: жилье, медицина, отдых, спорт, культура. На предприятии действует Коллективный договор, отличающийся широким спектром социальных льгот и гарантий, предоставляемых работникам, и позволяющий реализовать принцип создания лучших условий труда и развития для сотрудников компании.</a:t>
            </a:r>
            <a:endParaRPr lang="ru-RU" dirty="0"/>
          </a:p>
        </p:txBody>
      </p:sp>
      <p:pic>
        <p:nvPicPr>
          <p:cNvPr id="15362" name="Picture 2" descr="http://files.barfin.ru/images/167978/3DD5A2F797/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2412377" cy="158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4" name="Picture 4" descr="http://balakovo.severstal.com/files/868/%D0%A1%D0%B5%D0%B2%D0%B5%D1%80%D1%81%D1%82%D0%B0%D0%BB%D1%8C%D0%96%D0%B0%D0%BD%D0%B4%D0%B0%D1%80%D0%BE%D0%B2%D0%A1%D0%B5%D0%BC%D0%B5%D0%BD%D0%BE%D0%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37112"/>
            <a:ext cx="2397663" cy="18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6" name="Picture 6" descr="http://osnovanie.by/images/metallexpo/galleryimag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6672"/>
            <a:ext cx="2479317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</TotalTime>
  <Words>178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Литейная</vt:lpstr>
      <vt:lpstr> Череповецкий металлургический комбинат ОАО «СеверСталь»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Череповецкий металлургический комбинат ОАО «СеверСталь»</dc:title>
  <dc:creator>Татьяна</dc:creator>
  <cp:lastModifiedBy>Татьяна</cp:lastModifiedBy>
  <cp:revision>3</cp:revision>
  <dcterms:created xsi:type="dcterms:W3CDTF">2013-04-09T10:28:25Z</dcterms:created>
  <dcterms:modified xsi:type="dcterms:W3CDTF">2013-04-09T10:57:06Z</dcterms:modified>
</cp:coreProperties>
</file>