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Lst>
  <p:notesMasterIdLst>
    <p:notesMasterId r:id="rId16"/>
  </p:notesMasterIdLst>
  <p:sldIdLst>
    <p:sldId id="256" r:id="rId4"/>
    <p:sldId id="267" r:id="rId5"/>
    <p:sldId id="257" r:id="rId6"/>
    <p:sldId id="258" r:id="rId7"/>
    <p:sldId id="259" r:id="rId8"/>
    <p:sldId id="266" r:id="rId9"/>
    <p:sldId id="260" r:id="rId10"/>
    <p:sldId id="261" r:id="rId11"/>
    <p:sldId id="262" r:id="rId12"/>
    <p:sldId id="263" r:id="rId13"/>
    <p:sldId id="264" r:id="rId14"/>
    <p:sldId id="265"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5" d="100"/>
          <a:sy n="95" d="100"/>
        </p:scale>
        <p:origin x="-450"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06DE7-9AAD-405B-B107-DF57CC5BCE48}" type="datetimeFigureOut">
              <a:rPr lang="ru-RU" smtClean="0"/>
              <a:pPr/>
              <a:t>07.01.2014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C9D91-F849-4C21-B5F6-F18BF76BC4EA}" type="slidenum">
              <a:rPr lang="ru-RU" smtClean="0"/>
              <a:pPr/>
              <a:t>‹#›</a:t>
            </a:fld>
            <a:endParaRPr lang="ru-RU"/>
          </a:p>
        </p:txBody>
      </p:sp>
    </p:spTree>
    <p:extLst>
      <p:ext uri="{BB962C8B-B14F-4D97-AF65-F5344CB8AC3E}">
        <p14:creationId xmlns:p14="http://schemas.microsoft.com/office/powerpoint/2010/main" xmlns="" val="282318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B6C9D91-F849-4C21-B5F6-F18BF76BC4EA}" type="slidenum">
              <a:rPr lang="ru-RU" smtClean="0"/>
              <a:pPr/>
              <a:t>5</a:t>
            </a:fld>
            <a:endParaRPr lang="ru-RU"/>
          </a:p>
        </p:txBody>
      </p:sp>
    </p:spTree>
    <p:extLst>
      <p:ext uri="{BB962C8B-B14F-4D97-AF65-F5344CB8AC3E}">
        <p14:creationId xmlns:p14="http://schemas.microsoft.com/office/powerpoint/2010/main" xmlns="" val="3370437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0048071-549D-498F-8E5D-F3DD67E622CB}" type="datetimeFigureOut">
              <a:rPr lang="ru-RU" smtClean="0"/>
              <a:pPr/>
              <a:t>07.01.2014</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4441D25D-2850-49A1-970F-75766AD8E727}"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41D25D-2850-49A1-970F-75766AD8E727}"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41D25D-2850-49A1-970F-75766AD8E727}"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11" name="Date Placeholder 10"/>
          <p:cNvSpPr>
            <a:spLocks noGrp="1"/>
          </p:cNvSpPr>
          <p:nvPr>
            <p:ph type="dt" sz="half" idx="10"/>
          </p:nvPr>
        </p:nvSpPr>
        <p:spPr bwMode="black"/>
        <p:txBody>
          <a:bodyPr/>
          <a:lstStyle/>
          <a:p>
            <a:fld id="{B0048071-549D-498F-8E5D-F3DD67E622CB}" type="datetimeFigureOut">
              <a:rPr lang="ru-RU" smtClean="0"/>
              <a:pPr/>
              <a:t>07.01.2014</a:t>
            </a:fld>
            <a:endParaRPr lang="ru-RU"/>
          </a:p>
        </p:txBody>
      </p:sp>
      <p:sp>
        <p:nvSpPr>
          <p:cNvPr id="17" name="Slide Number Placeholder 16"/>
          <p:cNvSpPr>
            <a:spLocks noGrp="1"/>
          </p:cNvSpPr>
          <p:nvPr>
            <p:ph type="sldNum" sz="quarter" idx="11"/>
          </p:nvPr>
        </p:nvSpPr>
        <p:spPr/>
        <p:txBody>
          <a:bodyPr/>
          <a:lstStyle/>
          <a:p>
            <a:fld id="{4441D25D-2850-49A1-970F-75766AD8E727}" type="slidenum">
              <a:rPr lang="ru-RU" smtClean="0"/>
              <a:pPr/>
              <a:t>‹#›</a:t>
            </a:fld>
            <a:endParaRPr lang="ru-RU"/>
          </a:p>
        </p:txBody>
      </p:sp>
      <p:sp>
        <p:nvSpPr>
          <p:cNvPr id="19" name="Footer Placeholder 1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11" name="Date Placeholder 10"/>
          <p:cNvSpPr>
            <a:spLocks noGrp="1"/>
          </p:cNvSpPr>
          <p:nvPr>
            <p:ph type="dt" sz="half" idx="14"/>
          </p:nvPr>
        </p:nvSpPr>
        <p:spPr/>
        <p:txBody>
          <a:bodyPr/>
          <a:lstStyle/>
          <a:p>
            <a:fld id="{B0048071-549D-498F-8E5D-F3DD67E622CB}" type="datetimeFigureOut">
              <a:rPr lang="ru-RU" smtClean="0"/>
              <a:pPr/>
              <a:t>07.01.2014</a:t>
            </a:fld>
            <a:endParaRPr lang="ru-RU"/>
          </a:p>
        </p:txBody>
      </p:sp>
      <p:sp>
        <p:nvSpPr>
          <p:cNvPr id="12" name="Slide Number Placeholder 11"/>
          <p:cNvSpPr>
            <a:spLocks noGrp="1"/>
          </p:cNvSpPr>
          <p:nvPr>
            <p:ph type="sldNum" sz="quarter" idx="15"/>
          </p:nvPr>
        </p:nvSpPr>
        <p:spPr/>
        <p:txBody>
          <a:bodyPr/>
          <a:lstStyle/>
          <a:p>
            <a:fld id="{4441D25D-2850-49A1-970F-75766AD8E727}" type="slidenum">
              <a:rPr lang="ru-RU" smtClean="0"/>
              <a:pPr/>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12"/>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14" name="Slide Number Placeholder 13"/>
          <p:cNvSpPr>
            <a:spLocks noGrp="1"/>
          </p:cNvSpPr>
          <p:nvPr>
            <p:ph type="sldNum" sz="quarter" idx="11"/>
          </p:nvPr>
        </p:nvSpPr>
        <p:spPr/>
        <p:txBody>
          <a:bodyPr/>
          <a:lstStyle/>
          <a:p>
            <a:fld id="{4441D25D-2850-49A1-970F-75766AD8E727}"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5"/>
          </p:nvPr>
        </p:nvSpPr>
        <p:spPr/>
        <p:txBody>
          <a:bodyPr/>
          <a:lstStyle/>
          <a:p>
            <a:fld id="{B0048071-549D-498F-8E5D-F3DD67E622CB}" type="datetimeFigureOut">
              <a:rPr lang="ru-RU" smtClean="0"/>
              <a:pPr/>
              <a:t>07.01.2014</a:t>
            </a:fld>
            <a:endParaRPr lang="ru-RU"/>
          </a:p>
        </p:txBody>
      </p:sp>
      <p:sp>
        <p:nvSpPr>
          <p:cNvPr id="12" name="Slide Number Placeholder 11"/>
          <p:cNvSpPr>
            <a:spLocks noGrp="1"/>
          </p:cNvSpPr>
          <p:nvPr>
            <p:ph type="sldNum" sz="quarter" idx="16"/>
          </p:nvPr>
        </p:nvSpPr>
        <p:spPr/>
        <p:txBody>
          <a:bodyPr/>
          <a:lstStyle/>
          <a:p>
            <a:fld id="{4441D25D-2850-49A1-970F-75766AD8E727}" type="slidenum">
              <a:rPr lang="ru-RU" smtClean="0"/>
              <a:pPr/>
              <a:t>‹#›</a:t>
            </a:fld>
            <a:endParaRPr lang="ru-RU"/>
          </a:p>
        </p:txBody>
      </p:sp>
      <p:sp>
        <p:nvSpPr>
          <p:cNvPr id="13" name="Footer Placeholder 12"/>
          <p:cNvSpPr>
            <a:spLocks noGrp="1"/>
          </p:cNvSpPr>
          <p:nvPr>
            <p:ph type="ftr" sz="quarter" idx="17"/>
          </p:nvPr>
        </p:nvSpPr>
        <p:spPr/>
        <p:txBody>
          <a:bodyPr/>
          <a:lstStyle/>
          <a:p>
            <a:endParaRPr lang="ru-RU"/>
          </a:p>
        </p:txBody>
      </p:sp>
      <p:sp>
        <p:nvSpPr>
          <p:cNvPr id="16" name="Title 15"/>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ru-RU" smtClean="0"/>
              <a:t>Образец текста</a:t>
            </a:r>
          </a:p>
        </p:txBody>
      </p:sp>
      <p:sp>
        <p:nvSpPr>
          <p:cNvPr id="11" name="Date Placeholder 10"/>
          <p:cNvSpPr>
            <a:spLocks noGrp="1"/>
          </p:cNvSpPr>
          <p:nvPr>
            <p:ph type="dt" sz="half" idx="16"/>
          </p:nvPr>
        </p:nvSpPr>
        <p:spPr/>
        <p:txBody>
          <a:bodyPr/>
          <a:lstStyle/>
          <a:p>
            <a:fld id="{B0048071-549D-498F-8E5D-F3DD67E622CB}" type="datetimeFigureOut">
              <a:rPr lang="ru-RU" smtClean="0"/>
              <a:pPr/>
              <a:t>07.01.2014</a:t>
            </a:fld>
            <a:endParaRPr lang="ru-RU"/>
          </a:p>
        </p:txBody>
      </p:sp>
      <p:sp>
        <p:nvSpPr>
          <p:cNvPr id="12" name="Slide Number Placeholder 11"/>
          <p:cNvSpPr>
            <a:spLocks noGrp="1"/>
          </p:cNvSpPr>
          <p:nvPr>
            <p:ph type="sldNum" sz="quarter" idx="17"/>
          </p:nvPr>
        </p:nvSpPr>
        <p:spPr/>
        <p:txBody>
          <a:bodyPr/>
          <a:lstStyle/>
          <a:p>
            <a:fld id="{4441D25D-2850-49A1-970F-75766AD8E727}" type="slidenum">
              <a:rPr lang="ru-RU" smtClean="0"/>
              <a:pPr/>
              <a:t>‹#›</a:t>
            </a:fld>
            <a:endParaRPr lang="ru-RU"/>
          </a:p>
        </p:txBody>
      </p:sp>
      <p:sp>
        <p:nvSpPr>
          <p:cNvPr id="13" name="Footer Placeholder 12"/>
          <p:cNvSpPr>
            <a:spLocks noGrp="1"/>
          </p:cNvSpPr>
          <p:nvPr>
            <p:ph type="ftr" sz="quarter" idx="18"/>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15" name="Date Placeholder 14"/>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16" name="Slide Number Placeholder 15"/>
          <p:cNvSpPr>
            <a:spLocks noGrp="1"/>
          </p:cNvSpPr>
          <p:nvPr>
            <p:ph type="sldNum" sz="quarter" idx="11"/>
          </p:nvPr>
        </p:nvSpPr>
        <p:spPr/>
        <p:txBody>
          <a:bodyPr/>
          <a:lstStyle/>
          <a:p>
            <a:fld id="{4441D25D-2850-49A1-970F-75766AD8E727}"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8" name="Slide Number Placeholder 7"/>
          <p:cNvSpPr>
            <a:spLocks noGrp="1"/>
          </p:cNvSpPr>
          <p:nvPr>
            <p:ph type="sldNum" sz="quarter" idx="11"/>
          </p:nvPr>
        </p:nvSpPr>
        <p:spPr/>
        <p:txBody>
          <a:bodyPr/>
          <a:lstStyle/>
          <a:p>
            <a:fld id="{4441D25D-2850-49A1-970F-75766AD8E727}"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6" name="Date Placeholder 15"/>
          <p:cNvSpPr>
            <a:spLocks noGrp="1"/>
          </p:cNvSpPr>
          <p:nvPr>
            <p:ph type="dt" sz="half" idx="15"/>
          </p:nvPr>
        </p:nvSpPr>
        <p:spPr/>
        <p:txBody>
          <a:bodyPr/>
          <a:lstStyle/>
          <a:p>
            <a:fld id="{B0048071-549D-498F-8E5D-F3DD67E622CB}" type="datetimeFigureOut">
              <a:rPr lang="ru-RU" smtClean="0"/>
              <a:pPr/>
              <a:t>07.01.2014</a:t>
            </a:fld>
            <a:endParaRPr lang="ru-RU"/>
          </a:p>
        </p:txBody>
      </p:sp>
      <p:sp>
        <p:nvSpPr>
          <p:cNvPr id="19" name="Slide Number Placeholder 18"/>
          <p:cNvSpPr>
            <a:spLocks noGrp="1"/>
          </p:cNvSpPr>
          <p:nvPr>
            <p:ph type="sldNum" sz="quarter" idx="16"/>
          </p:nvPr>
        </p:nvSpPr>
        <p:spPr/>
        <p:txBody>
          <a:bodyPr/>
          <a:lstStyle/>
          <a:p>
            <a:fld id="{4441D25D-2850-49A1-970F-75766AD8E727}" type="slidenum">
              <a:rPr lang="ru-RU" smtClean="0"/>
              <a:pPr/>
              <a:t>‹#›</a:t>
            </a:fld>
            <a:endParaRPr lang="ru-RU"/>
          </a:p>
        </p:txBody>
      </p:sp>
      <p:sp>
        <p:nvSpPr>
          <p:cNvPr id="23" name="Footer Placeholder 22"/>
          <p:cNvSpPr>
            <a:spLocks noGrp="1"/>
          </p:cNvSpPr>
          <p:nvPr>
            <p:ph type="ftr" sz="quarter" idx="17"/>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41D25D-2850-49A1-970F-75766AD8E727}" type="slidenum">
              <a:rPr lang="ru-RU" smtClean="0"/>
              <a:pPr/>
              <a:t>‹#›</a:t>
            </a:fld>
            <a:endParaRPr lang="ru-RU"/>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13" name="Date Placeholder 12"/>
          <p:cNvSpPr>
            <a:spLocks noGrp="1"/>
          </p:cNvSpPr>
          <p:nvPr>
            <p:ph type="dt" sz="half" idx="14"/>
          </p:nvPr>
        </p:nvSpPr>
        <p:spPr>
          <a:xfrm>
            <a:off x="2981325" y="273180"/>
            <a:ext cx="3181350" cy="292100"/>
          </a:xfrm>
        </p:spPr>
        <p:txBody>
          <a:bodyPr/>
          <a:lstStyle/>
          <a:p>
            <a:fld id="{B0048071-549D-498F-8E5D-F3DD67E622CB}" type="datetimeFigureOut">
              <a:rPr lang="ru-RU" smtClean="0"/>
              <a:pPr/>
              <a:t>07.01.2014</a:t>
            </a:fld>
            <a:endParaRPr lang="ru-RU"/>
          </a:p>
        </p:txBody>
      </p:sp>
      <p:sp>
        <p:nvSpPr>
          <p:cNvPr id="14" name="Slide Number Placeholder 13"/>
          <p:cNvSpPr>
            <a:spLocks noGrp="1"/>
          </p:cNvSpPr>
          <p:nvPr>
            <p:ph type="sldNum" sz="quarter" idx="15"/>
          </p:nvPr>
        </p:nvSpPr>
        <p:spPr>
          <a:xfrm>
            <a:off x="4038600" y="6172200"/>
            <a:ext cx="1066800" cy="304800"/>
          </a:xfrm>
        </p:spPr>
        <p:txBody>
          <a:bodyPr/>
          <a:lstStyle/>
          <a:p>
            <a:fld id="{4441D25D-2850-49A1-970F-75766AD8E727}" type="slidenum">
              <a:rPr lang="ru-RU" smtClean="0"/>
              <a:pPr/>
              <a:t>‹#›</a:t>
            </a:fld>
            <a:endParaRPr lang="ru-RU"/>
          </a:p>
        </p:txBody>
      </p:sp>
      <p:sp>
        <p:nvSpPr>
          <p:cNvPr id="15" name="Footer Placeholder 14"/>
          <p:cNvSpPr>
            <a:spLocks noGrp="1"/>
          </p:cNvSpPr>
          <p:nvPr>
            <p:ph type="ftr" sz="quarter" idx="16"/>
          </p:nvPr>
        </p:nvSpPr>
        <p:spPr>
          <a:xfrm>
            <a:off x="1447800" y="6486525"/>
            <a:ext cx="6248400" cy="292100"/>
          </a:xfrm>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41D25D-2850-49A1-970F-75766AD8E727}"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41D25D-2850-49A1-970F-75766AD8E727}" type="slidenum">
              <a:rPr lang="ru-RU" smtClean="0"/>
              <a:pPr/>
              <a:t>‹#›</a:t>
            </a:fld>
            <a:endParaRPr lang="ru-RU"/>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email"/>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6" name="Title 15"/>
          <p:cNvSpPr>
            <a:spLocks noGrp="1"/>
          </p:cNvSpPr>
          <p:nvPr>
            <p:ph type="title"/>
          </p:nvPr>
        </p:nvSpPr>
        <p:spPr>
          <a:xfrm>
            <a:off x="2438400" y="1447800"/>
            <a:ext cx="3962400" cy="2133600"/>
          </a:xfrm>
        </p:spPr>
        <p:txBody>
          <a:bodyPr anchor="b"/>
          <a:lstStyle/>
          <a:p>
            <a:r>
              <a:rPr lang="ru-RU" smtClean="0"/>
              <a:t>Образец заголовка</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B0048071-549D-498F-8E5D-F3DD67E622CB}" type="datetimeFigureOut">
              <a:rPr lang="ru-RU" smtClean="0"/>
              <a:pPr/>
              <a:t>07.01.2014</a:t>
            </a:fld>
            <a:endParaRPr lang="ru-RU"/>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4441D25D-2850-49A1-970F-75766AD8E727}" type="slidenum">
              <a:rPr lang="ru-RU" smtClean="0"/>
              <a:pPr/>
              <a:t>‹#›</a:t>
            </a:fld>
            <a:endParaRPr lang="ru-RU"/>
          </a:p>
        </p:txBody>
      </p:sp>
      <p:sp>
        <p:nvSpPr>
          <p:cNvPr id="15" name="Footer Placeholder 14"/>
          <p:cNvSpPr>
            <a:spLocks noGrp="1"/>
          </p:cNvSpPr>
          <p:nvPr>
            <p:ph type="ftr" sz="quarter" idx="12"/>
          </p:nvPr>
        </p:nvSpPr>
        <p:spPr>
          <a:xfrm>
            <a:off x="3581400" y="6296248"/>
            <a:ext cx="2820987" cy="152400"/>
          </a:xfrm>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6" name="Title 15"/>
          <p:cNvSpPr>
            <a:spLocks noGrp="1"/>
          </p:cNvSpPr>
          <p:nvPr>
            <p:ph type="title"/>
          </p:nvPr>
        </p:nvSpPr>
        <p:spPr/>
        <p:txBody>
          <a:bodyPr/>
          <a:lstStyle/>
          <a:p>
            <a:r>
              <a:rPr lang="ru-RU" smtClean="0"/>
              <a:t>Образец заголовка</a:t>
            </a:r>
            <a:endParaRPr lang="en-US"/>
          </a:p>
        </p:txBody>
      </p:sp>
      <p:sp>
        <p:nvSpPr>
          <p:cNvPr id="10" name="Date Placeholder 9"/>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11" name="Slide Number Placeholder 10"/>
          <p:cNvSpPr>
            <a:spLocks noGrp="1"/>
          </p:cNvSpPr>
          <p:nvPr>
            <p:ph type="sldNum" sz="quarter" idx="11"/>
          </p:nvPr>
        </p:nvSpPr>
        <p:spPr/>
        <p:txBody>
          <a:bodyPr/>
          <a:lstStyle/>
          <a:p>
            <a:fld id="{4441D25D-2850-49A1-970F-75766AD8E727}" type="slidenum">
              <a:rPr lang="ru-RU" smtClean="0"/>
              <a:pPr/>
              <a:t>‹#›</a:t>
            </a:fld>
            <a:endParaRPr lang="ru-RU"/>
          </a:p>
        </p:txBody>
      </p:sp>
      <p:sp>
        <p:nvSpPr>
          <p:cNvPr id="12" name="Footer Placeholder 11"/>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email"/>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B0048071-549D-498F-8E5D-F3DD67E622CB}" type="datetimeFigureOut">
              <a:rPr lang="ru-RU" smtClean="0"/>
              <a:pPr/>
              <a:t>07.01.2014</a:t>
            </a:fld>
            <a:endParaRPr lang="ru-RU"/>
          </a:p>
        </p:txBody>
      </p:sp>
      <p:sp>
        <p:nvSpPr>
          <p:cNvPr id="13" name="Slide Number Placeholder 12"/>
          <p:cNvSpPr>
            <a:spLocks noGrp="1"/>
          </p:cNvSpPr>
          <p:nvPr>
            <p:ph type="sldNum" sz="quarter" idx="11"/>
          </p:nvPr>
        </p:nvSpPr>
        <p:spPr>
          <a:xfrm>
            <a:off x="4116388" y="6400800"/>
            <a:ext cx="533400" cy="152400"/>
          </a:xfrm>
        </p:spPr>
        <p:txBody>
          <a:bodyPr/>
          <a:lstStyle/>
          <a:p>
            <a:fld id="{4441D25D-2850-49A1-970F-75766AD8E727}" type="slidenum">
              <a:rPr lang="ru-RU" smtClean="0"/>
              <a:pPr/>
              <a:t>‹#›</a:t>
            </a:fld>
            <a:endParaRPr lang="ru-RU"/>
          </a:p>
        </p:txBody>
      </p:sp>
      <p:sp>
        <p:nvSpPr>
          <p:cNvPr id="14" name="Footer Placeholder 13"/>
          <p:cNvSpPr>
            <a:spLocks noGrp="1"/>
          </p:cNvSpPr>
          <p:nvPr>
            <p:ph type="ftr" sz="quarter" idx="12"/>
          </p:nvPr>
        </p:nvSpPr>
        <p:spPr>
          <a:xfrm>
            <a:off x="838200" y="6296248"/>
            <a:ext cx="2820987" cy="152400"/>
          </a:xfrm>
        </p:spPr>
        <p:txBody>
          <a:bodyPr/>
          <a:lstStyle/>
          <a:p>
            <a:endParaRPr lang="ru-RU"/>
          </a:p>
        </p:txBody>
      </p:sp>
      <p:sp>
        <p:nvSpPr>
          <p:cNvPr id="15" name="Title 14"/>
          <p:cNvSpPr>
            <a:spLocks noGrp="1"/>
          </p:cNvSpPr>
          <p:nvPr>
            <p:ph type="title"/>
          </p:nvPr>
        </p:nvSpPr>
        <p:spPr>
          <a:xfrm>
            <a:off x="457200" y="1828800"/>
            <a:ext cx="3200400" cy="1752600"/>
          </a:xfrm>
        </p:spPr>
        <p:txBody>
          <a:bodyPr anchor="b"/>
          <a:lstStyle/>
          <a:p>
            <a:r>
              <a:rPr lang="ru-RU" smtClean="0"/>
              <a:t>Образец заголовка</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ru-RU" smtClean="0"/>
              <a:t>Образец текста</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itle 1"/>
          <p:cNvSpPr>
            <a:spLocks noGrp="1"/>
          </p:cNvSpPr>
          <p:nvPr>
            <p:ph type="title"/>
          </p:nvPr>
        </p:nvSpPr>
        <p:spPr>
          <a:xfrm>
            <a:off x="4876800" y="457200"/>
            <a:ext cx="2819400" cy="5714999"/>
          </a:xfrm>
        </p:spPr>
        <p:txBody>
          <a:bodyPr/>
          <a:lstStyle/>
          <a:p>
            <a:r>
              <a:rPr lang="ru-RU" smtClean="0"/>
              <a:t>Образец заголовка</a:t>
            </a:r>
            <a:endParaRPr lang="en-US"/>
          </a:p>
        </p:txBody>
      </p:sp>
      <p:sp>
        <p:nvSpPr>
          <p:cNvPr id="9" name="Date Placeholder 8"/>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13" name="Slide Number Placeholder 12"/>
          <p:cNvSpPr>
            <a:spLocks noGrp="1"/>
          </p:cNvSpPr>
          <p:nvPr>
            <p:ph type="sldNum" sz="quarter" idx="11"/>
          </p:nvPr>
        </p:nvSpPr>
        <p:spPr/>
        <p:txBody>
          <a:bodyPr/>
          <a:lstStyle/>
          <a:p>
            <a:fld id="{4441D25D-2850-49A1-970F-75766AD8E727}"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Title 1"/>
          <p:cNvSpPr>
            <a:spLocks noGrp="1"/>
          </p:cNvSpPr>
          <p:nvPr>
            <p:ph type="title"/>
          </p:nvPr>
        </p:nvSpPr>
        <p:spPr>
          <a:xfrm>
            <a:off x="4876800" y="457200"/>
            <a:ext cx="2819400" cy="5714999"/>
          </a:xfrm>
        </p:spPr>
        <p:txBody>
          <a:bodyPr/>
          <a:lstStyle/>
          <a:p>
            <a:r>
              <a:rPr lang="ru-RU" smtClean="0"/>
              <a:t>Образец заголовка</a:t>
            </a:r>
            <a:endParaRPr lang="en-US"/>
          </a:p>
        </p:txBody>
      </p:sp>
      <p:sp>
        <p:nvSpPr>
          <p:cNvPr id="12" name="Date Placeholder 11"/>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14" name="Slide Number Placeholder 13"/>
          <p:cNvSpPr>
            <a:spLocks noGrp="1"/>
          </p:cNvSpPr>
          <p:nvPr>
            <p:ph type="sldNum" sz="quarter" idx="11"/>
          </p:nvPr>
        </p:nvSpPr>
        <p:spPr/>
        <p:txBody>
          <a:bodyPr/>
          <a:lstStyle/>
          <a:p>
            <a:fld id="{4441D25D-2850-49A1-970F-75766AD8E727}"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ru-RU" smtClean="0"/>
              <a:t>Образец заголовка</a:t>
            </a:r>
            <a:endParaRPr lang="en-US" dirty="0"/>
          </a:p>
        </p:txBody>
      </p:sp>
      <p:sp>
        <p:nvSpPr>
          <p:cNvPr id="9" name="Date Placeholder 8"/>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10" name="Slide Number Placeholder 9"/>
          <p:cNvSpPr>
            <a:spLocks noGrp="1"/>
          </p:cNvSpPr>
          <p:nvPr>
            <p:ph type="sldNum" sz="quarter" idx="11"/>
          </p:nvPr>
        </p:nvSpPr>
        <p:spPr/>
        <p:txBody>
          <a:bodyPr/>
          <a:lstStyle/>
          <a:p>
            <a:fld id="{4441D25D-2850-49A1-970F-75766AD8E727}" type="slidenum">
              <a:rPr lang="ru-RU" smtClean="0"/>
              <a:pPr/>
              <a:t>‹#›</a:t>
            </a:fld>
            <a:endParaRPr lang="ru-RU"/>
          </a:p>
        </p:txBody>
      </p:sp>
      <p:sp>
        <p:nvSpPr>
          <p:cNvPr id="11" name="Footer Placeholder 10"/>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9" name="Slide Number Placeholder 8"/>
          <p:cNvSpPr>
            <a:spLocks noGrp="1"/>
          </p:cNvSpPr>
          <p:nvPr>
            <p:ph type="sldNum" sz="quarter" idx="11"/>
          </p:nvPr>
        </p:nvSpPr>
        <p:spPr/>
        <p:txBody>
          <a:bodyPr/>
          <a:lstStyle/>
          <a:p>
            <a:fld id="{4441D25D-2850-49A1-970F-75766AD8E727}"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41D25D-2850-49A1-970F-75766AD8E727}" type="slidenum">
              <a:rPr lang="ru-RU" smtClean="0"/>
              <a:pPr/>
              <a:t>‹#›</a:t>
            </a:fld>
            <a:endParaRPr lang="ru-RU"/>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16" name="Slide Number Placeholder 15"/>
          <p:cNvSpPr>
            <a:spLocks noGrp="1"/>
          </p:cNvSpPr>
          <p:nvPr>
            <p:ph type="sldNum" sz="quarter" idx="11"/>
          </p:nvPr>
        </p:nvSpPr>
        <p:spPr/>
        <p:txBody>
          <a:bodyPr/>
          <a:lstStyle/>
          <a:p>
            <a:fld id="{4441D25D-2850-49A1-970F-75766AD8E727}"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ru-RU" smtClean="0"/>
              <a:t>Образец заголовка</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6" name="Date Placeholder 15"/>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17" name="Slide Number Placeholder 16"/>
          <p:cNvSpPr>
            <a:spLocks noGrp="1"/>
          </p:cNvSpPr>
          <p:nvPr>
            <p:ph type="sldNum" sz="quarter" idx="11"/>
          </p:nvPr>
        </p:nvSpPr>
        <p:spPr/>
        <p:txBody>
          <a:bodyPr/>
          <a:lstStyle/>
          <a:p>
            <a:fld id="{4441D25D-2850-49A1-970F-75766AD8E727}" type="slidenum">
              <a:rPr lang="ru-RU" smtClean="0"/>
              <a:pPr/>
              <a:t>‹#›</a:t>
            </a:fld>
            <a:endParaRPr lang="ru-RU"/>
          </a:p>
        </p:txBody>
      </p:sp>
      <p:sp>
        <p:nvSpPr>
          <p:cNvPr id="18" name="Footer Placeholder 17"/>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12"/>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14" name="Slide Number Placeholder 13"/>
          <p:cNvSpPr>
            <a:spLocks noGrp="1"/>
          </p:cNvSpPr>
          <p:nvPr>
            <p:ph type="sldNum" sz="quarter" idx="11"/>
          </p:nvPr>
        </p:nvSpPr>
        <p:spPr/>
        <p:txBody>
          <a:bodyPr/>
          <a:lstStyle/>
          <a:p>
            <a:fld id="{4441D25D-2850-49A1-970F-75766AD8E727}"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Date Placeholder 12"/>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14" name="Slide Number Placeholder 13"/>
          <p:cNvSpPr>
            <a:spLocks noGrp="1"/>
          </p:cNvSpPr>
          <p:nvPr>
            <p:ph type="sldNum" sz="quarter" idx="11"/>
          </p:nvPr>
        </p:nvSpPr>
        <p:spPr/>
        <p:txBody>
          <a:bodyPr/>
          <a:lstStyle/>
          <a:p>
            <a:fld id="{4441D25D-2850-49A1-970F-75766AD8E727}"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41D25D-2850-49A1-970F-75766AD8E727}" type="slidenum">
              <a:rPr lang="ru-RU" smtClean="0"/>
              <a:pPr/>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email">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441D25D-2850-49A1-970F-75766AD8E727}"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441D25D-2850-49A1-970F-75766AD8E727}" type="slidenum">
              <a:rPr lang="ru-RU" smtClean="0"/>
              <a:pPr/>
              <a:t>‹#›</a:t>
            </a:fld>
            <a:endParaRPr lang="ru-RU"/>
          </a:p>
        </p:txBody>
      </p:sp>
      <p:pic>
        <p:nvPicPr>
          <p:cNvPr id="7" name="Picture 6" descr="flourish2.png"/>
          <p:cNvPicPr>
            <a:picLocks noChangeAspect="1"/>
          </p:cNvPicPr>
          <p:nvPr/>
        </p:nvPicPr>
        <p:blipFill>
          <a:blip r:embed="rId2" cstate="email">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41D25D-2850-49A1-970F-75766AD8E727}"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41D25D-2850-49A1-970F-75766AD8E727}" type="slidenum">
              <a:rPr lang="ru-RU" smtClean="0"/>
              <a:pPr/>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0048071-549D-498F-8E5D-F3DD67E622CB}" type="datetimeFigureOut">
              <a:rPr lang="ru-RU" smtClean="0"/>
              <a:pPr/>
              <a:t>07.01.2014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41D25D-2850-49A1-970F-75766AD8E727}"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email"/>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0048071-549D-498F-8E5D-F3DD67E622CB}" type="datetimeFigureOut">
              <a:rPr lang="ru-RU" smtClean="0"/>
              <a:pPr/>
              <a:t>07.01.2014</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441D25D-2850-49A1-970F-75766AD8E72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0048071-549D-498F-8E5D-F3DD67E622CB}" type="datetimeFigureOut">
              <a:rPr lang="ru-RU" smtClean="0"/>
              <a:pPr/>
              <a:t>07.01.2014</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4441D25D-2850-49A1-970F-75766AD8E727}" type="slidenum">
              <a:rPr lang="ru-RU" smtClean="0"/>
              <a:pPr/>
              <a:t>‹#›</a:t>
            </a:fld>
            <a:endParaRPr lang="ru-R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email"/>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4441D25D-2850-49A1-970F-75766AD8E727}" type="slidenum">
              <a:rPr lang="ru-RU" smtClean="0"/>
              <a:pPr/>
              <a:t>‹#›</a:t>
            </a:fld>
            <a:endParaRPr lang="ru-RU"/>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B0048071-549D-498F-8E5D-F3DD67E622CB}" type="datetimeFigureOut">
              <a:rPr lang="ru-RU" smtClean="0"/>
              <a:pPr/>
              <a:t>07.01.2014</a:t>
            </a:fld>
            <a:endParaRPr lang="ru-RU"/>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7604" y="1196752"/>
            <a:ext cx="5900700" cy="936104"/>
          </a:xfrm>
        </p:spPr>
        <p:txBody>
          <a:bodyPr>
            <a:normAutofit fontScale="90000"/>
          </a:bodyPr>
          <a:lstStyle/>
          <a:p>
            <a:r>
              <a:rPr lang="en-US" b="1" dirty="0">
                <a:effectLst>
                  <a:outerShdw blurRad="38100" dist="38100" dir="2700000" algn="tl">
                    <a:srgbClr val="000000">
                      <a:alpha val="43137"/>
                    </a:srgbClr>
                  </a:outerShdw>
                </a:effectLst>
              </a:rPr>
              <a:t>Henry </a:t>
            </a:r>
            <a:r>
              <a:rPr lang="en-US" b="1" dirty="0" smtClean="0">
                <a:effectLst>
                  <a:outerShdw blurRad="38100" dist="38100" dir="2700000" algn="tl">
                    <a:srgbClr val="000000">
                      <a:alpha val="43137"/>
                    </a:srgbClr>
                  </a:outerShdw>
                </a:effectLst>
              </a:rPr>
              <a:t>VIII </a:t>
            </a:r>
            <a:br>
              <a:rPr lang="en-US" b="1"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AND HIS WIVES </a:t>
            </a:r>
            <a:endParaRPr lang="ru-RU" b="1"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lstStyle/>
          <a:p>
            <a:endParaRPr lang="ru-RU"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144021" y="2563804"/>
            <a:ext cx="2732068" cy="30963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478649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7984" y="476672"/>
            <a:ext cx="3962400" cy="2952326"/>
          </a:xfrm>
        </p:spPr>
        <p:txBody>
          <a:bodyPr>
            <a:noAutofit/>
          </a:bodyPr>
          <a:lstStyle/>
          <a:p>
            <a:pPr algn="l"/>
            <a:r>
              <a:rPr lang="en-US" sz="2000" b="1" dirty="0">
                <a:latin typeface="Matura MT Script Capitals" pitchFamily="66" charset="0"/>
                <a:cs typeface="Calibri" pitchFamily="34" charset="0"/>
              </a:rPr>
              <a:t>Catherine Howard (</a:t>
            </a:r>
            <a:r>
              <a:rPr lang="en-US" sz="2000" b="1" dirty="0" smtClean="0">
                <a:latin typeface="Matura MT Script Capitals" pitchFamily="66" charset="0"/>
                <a:cs typeface="Calibri" pitchFamily="34" charset="0"/>
              </a:rPr>
              <a:t>1521-1542)</a:t>
            </a:r>
            <a:br>
              <a:rPr lang="en-US" sz="2000" b="1" dirty="0" smtClean="0">
                <a:latin typeface="Matura MT Script Capitals" pitchFamily="66" charset="0"/>
                <a:cs typeface="Calibri" pitchFamily="34" charset="0"/>
              </a:rPr>
            </a:br>
            <a:r>
              <a:rPr lang="en-US" sz="2000" dirty="0" smtClean="0">
                <a:latin typeface="Gabriola" pitchFamily="82" charset="0"/>
                <a:cs typeface="Calibri" pitchFamily="34" charset="0"/>
              </a:rPr>
              <a:t>Niece </a:t>
            </a:r>
            <a:r>
              <a:rPr lang="en-US" sz="2000" dirty="0">
                <a:latin typeface="Gabriola" pitchFamily="82" charset="0"/>
                <a:cs typeface="Calibri" pitchFamily="34" charset="0"/>
              </a:rPr>
              <a:t>of the powerful Duke of Norfolk, a cousin of Anne Boleyn. Henry married her in July 1540 by passionate love. It soon became clear that Catherine had a lover before </a:t>
            </a:r>
            <a:r>
              <a:rPr lang="en-US" sz="2000" dirty="0" smtClean="0">
                <a:latin typeface="Gabriola" pitchFamily="82" charset="0"/>
                <a:cs typeface="Calibri" pitchFamily="34" charset="0"/>
              </a:rPr>
              <a:t>marriage </a:t>
            </a:r>
            <a:r>
              <a:rPr lang="en-US" sz="2000" dirty="0">
                <a:latin typeface="Gabriola" pitchFamily="82" charset="0"/>
                <a:cs typeface="Calibri" pitchFamily="34" charset="0"/>
              </a:rPr>
              <a:t>and </a:t>
            </a:r>
            <a:r>
              <a:rPr lang="en-US" sz="2000" dirty="0" smtClean="0">
                <a:latin typeface="Gabriola" pitchFamily="82" charset="0"/>
                <a:cs typeface="Calibri" pitchFamily="34" charset="0"/>
              </a:rPr>
              <a:t>had an affair with Henry's </a:t>
            </a:r>
            <a:r>
              <a:rPr lang="en-US" sz="2000" dirty="0">
                <a:latin typeface="Gabriola" pitchFamily="82" charset="0"/>
                <a:cs typeface="Calibri" pitchFamily="34" charset="0"/>
              </a:rPr>
              <a:t>personal page </a:t>
            </a:r>
            <a:r>
              <a:rPr lang="en-US" sz="2000" dirty="0" smtClean="0">
                <a:latin typeface="Gabriola" pitchFamily="82" charset="0"/>
                <a:cs typeface="Calibri" pitchFamily="34" charset="0"/>
              </a:rPr>
              <a:t>Thomas. </a:t>
            </a:r>
            <a:r>
              <a:rPr lang="en-US" sz="2000" dirty="0">
                <a:latin typeface="Gabriola" pitchFamily="82" charset="0"/>
                <a:cs typeface="Calibri" pitchFamily="34" charset="0"/>
              </a:rPr>
              <a:t>The guilty were executed, after which 13 February 1542 ascended the </a:t>
            </a:r>
            <a:r>
              <a:rPr lang="en-US" sz="2000" dirty="0" smtClean="0">
                <a:latin typeface="Gabriola" pitchFamily="82" charset="0"/>
                <a:cs typeface="Calibri" pitchFamily="34" charset="0"/>
              </a:rPr>
              <a:t>scaffold </a:t>
            </a:r>
            <a:r>
              <a:rPr lang="en-US" sz="2000" dirty="0">
                <a:latin typeface="Gabriola" pitchFamily="82" charset="0"/>
                <a:cs typeface="Calibri" pitchFamily="34" charset="0"/>
              </a:rPr>
              <a:t>the Queen herself.</a:t>
            </a:r>
            <a:endParaRPr lang="ru-RU" sz="2000" dirty="0">
              <a:latin typeface="Gabriola" pitchFamily="82" charset="0"/>
              <a:cs typeface="Calibri" pitchFamily="34" charset="0"/>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64421" y="620688"/>
            <a:ext cx="4032448" cy="32403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148064" y="3500489"/>
            <a:ext cx="3135587" cy="31581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8774941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alpha val="67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3800" y="332656"/>
            <a:ext cx="4438600" cy="2664296"/>
          </a:xfrm>
        </p:spPr>
        <p:txBody>
          <a:bodyPr>
            <a:normAutofit/>
          </a:bodyPr>
          <a:lstStyle/>
          <a:p>
            <a:pPr algn="just"/>
            <a:r>
              <a:rPr lang="en-US" sz="2000" b="1" dirty="0">
                <a:latin typeface="Matura MT Script Capitals" pitchFamily="66" charset="0"/>
              </a:rPr>
              <a:t>Catherine Parr </a:t>
            </a:r>
            <a:r>
              <a:rPr lang="en-US" sz="2000" b="1" dirty="0" smtClean="0">
                <a:latin typeface="Matura MT Script Capitals" pitchFamily="66" charset="0"/>
              </a:rPr>
              <a:t>(1512 </a:t>
            </a:r>
            <a:r>
              <a:rPr lang="en-US" sz="2000" b="1" dirty="0">
                <a:latin typeface="Matura MT Script Capitals" pitchFamily="66" charset="0"/>
              </a:rPr>
              <a:t>- 1548</a:t>
            </a:r>
            <a:r>
              <a:rPr lang="en-US" sz="2000" b="1" dirty="0" smtClean="0">
                <a:latin typeface="Matura MT Script Capitals" pitchFamily="66" charset="0"/>
              </a:rPr>
              <a:t>)</a:t>
            </a:r>
            <a:br>
              <a:rPr lang="en-US" sz="2000" b="1" dirty="0" smtClean="0">
                <a:latin typeface="Matura MT Script Capitals" pitchFamily="66" charset="0"/>
              </a:rPr>
            </a:br>
            <a:r>
              <a:rPr lang="en-US" sz="2000" b="1" dirty="0" smtClean="0">
                <a:latin typeface="Matura MT Script Capitals" pitchFamily="66" charset="0"/>
              </a:rPr>
              <a:t> </a:t>
            </a:r>
            <a:r>
              <a:rPr lang="en-US" sz="2000" dirty="0">
                <a:latin typeface="Gabriola" pitchFamily="82" charset="0"/>
              </a:rPr>
              <a:t>By the time of marriage with Henry (1543) already twice-widowed. </a:t>
            </a:r>
            <a:r>
              <a:rPr lang="en-US" sz="2000" dirty="0" smtClean="0">
                <a:latin typeface="Gabriola" pitchFamily="82" charset="0"/>
              </a:rPr>
              <a:t>She was a convinced protestant </a:t>
            </a:r>
            <a:r>
              <a:rPr lang="en-US" sz="2000" dirty="0">
                <a:latin typeface="Gabriola" pitchFamily="82" charset="0"/>
              </a:rPr>
              <a:t>and </a:t>
            </a:r>
            <a:r>
              <a:rPr lang="en-US" sz="2000" dirty="0" smtClean="0">
                <a:latin typeface="Gabriola" pitchFamily="82" charset="0"/>
              </a:rPr>
              <a:t>did </a:t>
            </a:r>
            <a:r>
              <a:rPr lang="en-US" sz="2000" dirty="0">
                <a:latin typeface="Gabriola" pitchFamily="82" charset="0"/>
              </a:rPr>
              <a:t>a lot for the new turn </a:t>
            </a:r>
            <a:r>
              <a:rPr lang="en-US" sz="2000" dirty="0" smtClean="0">
                <a:latin typeface="Gabriola" pitchFamily="82" charset="0"/>
              </a:rPr>
              <a:t>of Henry </a:t>
            </a:r>
            <a:r>
              <a:rPr lang="en-US" sz="2000" dirty="0">
                <a:latin typeface="Gabriola" pitchFamily="82" charset="0"/>
              </a:rPr>
              <a:t>to Protestantism. After the death of </a:t>
            </a:r>
            <a:r>
              <a:rPr lang="en-US" sz="2000" dirty="0" smtClean="0">
                <a:latin typeface="Gabriola" pitchFamily="82" charset="0"/>
              </a:rPr>
              <a:t>Henry she </a:t>
            </a:r>
            <a:r>
              <a:rPr lang="en-US" sz="2000" dirty="0">
                <a:latin typeface="Gabriola" pitchFamily="82" charset="0"/>
              </a:rPr>
              <a:t>married Thomas Seymour, </a:t>
            </a:r>
            <a:r>
              <a:rPr lang="en-US" sz="2000" dirty="0" smtClean="0">
                <a:latin typeface="Gabriola" pitchFamily="82" charset="0"/>
              </a:rPr>
              <a:t>the brother </a:t>
            </a:r>
            <a:r>
              <a:rPr lang="en-US" sz="2000" dirty="0">
                <a:latin typeface="Gabriola" pitchFamily="82" charset="0"/>
              </a:rPr>
              <a:t>of Jane Seymour.</a:t>
            </a:r>
            <a:endParaRPr lang="ru-RU" sz="2000" dirty="0">
              <a:latin typeface="Gabriola" pitchFamily="82"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692696"/>
            <a:ext cx="2955032" cy="536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364088" y="3064435"/>
            <a:ext cx="3256649" cy="360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6319764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1268760"/>
            <a:ext cx="3786677" cy="4349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254215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7000">
              <a:schemeClr val="accent3">
                <a:lumMod val="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246563" y="1125538"/>
            <a:ext cx="4573909" cy="4105275"/>
          </a:xfrm>
        </p:spPr>
        <p:txBody>
          <a:bodyPr>
            <a:noAutofit/>
          </a:bodyPr>
          <a:lstStyle/>
          <a:p>
            <a:r>
              <a:rPr lang="en-US" b="1" dirty="0" smtClean="0">
                <a:latin typeface="Centaur" pitchFamily="18" charset="0"/>
                <a:cs typeface="CordiaUPC" pitchFamily="34" charset="-34"/>
              </a:rPr>
              <a:t>It is </a:t>
            </a:r>
            <a:r>
              <a:rPr lang="en-US" b="1" dirty="0">
                <a:latin typeface="Centaur" pitchFamily="18" charset="0"/>
                <a:cs typeface="CordiaUPC" pitchFamily="34" charset="-34"/>
              </a:rPr>
              <a:t>portrayed as a dual </a:t>
            </a:r>
            <a:r>
              <a:rPr lang="en-US" b="1" dirty="0" smtClean="0">
                <a:latin typeface="Centaur" pitchFamily="18" charset="0"/>
                <a:cs typeface="CordiaUPC" pitchFamily="34" charset="-34"/>
              </a:rPr>
              <a:t>roses, </a:t>
            </a:r>
            <a:r>
              <a:rPr lang="en-US" b="1" dirty="0">
                <a:latin typeface="Centaur" pitchFamily="18" charset="0"/>
                <a:cs typeface="CordiaUPC" pitchFamily="34" charset="-34"/>
              </a:rPr>
              <a:t>made in the «natural</a:t>
            </a:r>
            <a:r>
              <a:rPr lang="en-US" b="1" dirty="0" smtClean="0">
                <a:latin typeface="Centaur" pitchFamily="18" charset="0"/>
                <a:cs typeface="CordiaUPC" pitchFamily="34" charset="-34"/>
              </a:rPr>
              <a:t>»</a:t>
            </a:r>
            <a:r>
              <a:rPr lang="ru-RU" b="1" dirty="0" smtClean="0">
                <a:latin typeface="Centaur" pitchFamily="18" charset="0"/>
                <a:cs typeface="CordiaUPC" pitchFamily="34" charset="-34"/>
              </a:rPr>
              <a:t>,</a:t>
            </a:r>
            <a:r>
              <a:rPr lang="en-US" b="1" dirty="0" smtClean="0">
                <a:latin typeface="Centaur" pitchFamily="18" charset="0"/>
                <a:cs typeface="CordiaUPC" pitchFamily="34" charset="-34"/>
              </a:rPr>
              <a:t> </a:t>
            </a:r>
            <a:r>
              <a:rPr lang="en-US" b="1" dirty="0">
                <a:latin typeface="Centaur" pitchFamily="18" charset="0"/>
                <a:cs typeface="CordiaUPC" pitchFamily="34" charset="-34"/>
              </a:rPr>
              <a:t>proper colors: white flower on top of scarlet, and divided into four red and white </a:t>
            </a:r>
            <a:r>
              <a:rPr lang="en-US" b="1" dirty="0" smtClean="0">
                <a:latin typeface="Centaur" pitchFamily="18" charset="0"/>
                <a:cs typeface="CordiaUPC" pitchFamily="34" charset="-34"/>
              </a:rPr>
              <a:t>sectors. </a:t>
            </a:r>
            <a:r>
              <a:rPr lang="en-US" b="1" dirty="0">
                <a:latin typeface="Centaur" pitchFamily="18" charset="0"/>
                <a:cs typeface="CordiaUPC" pitchFamily="34" charset="-34"/>
              </a:rPr>
              <a:t>Name and origin of the logo associated with the circumstances of the English Royal Tudor dynasty</a:t>
            </a:r>
            <a:r>
              <a:rPr lang="en-US" b="1" dirty="0" smtClean="0">
                <a:latin typeface="Centaur" pitchFamily="18" charset="0"/>
                <a:cs typeface="CordiaUPC" pitchFamily="34" charset="-34"/>
              </a:rPr>
              <a:t>.</a:t>
            </a:r>
          </a:p>
          <a:p>
            <a:r>
              <a:rPr lang="en-US" b="1" dirty="0">
                <a:latin typeface="Centaur" pitchFamily="18" charset="0"/>
                <a:cs typeface="CordiaUPC" pitchFamily="34" charset="-34"/>
              </a:rPr>
              <a:t>In an effort to combine all the English Royal dynasties, Henry Tudor married </a:t>
            </a:r>
            <a:r>
              <a:rPr lang="en-US" b="1" dirty="0" smtClean="0">
                <a:latin typeface="Centaur" pitchFamily="18" charset="0"/>
                <a:cs typeface="CordiaUPC" pitchFamily="34" charset="-34"/>
              </a:rPr>
              <a:t>the </a:t>
            </a:r>
            <a:r>
              <a:rPr lang="en-US" b="1" dirty="0">
                <a:latin typeface="Centaur" pitchFamily="18" charset="0"/>
                <a:cs typeface="CordiaUPC" pitchFamily="34" charset="-34"/>
              </a:rPr>
              <a:t>daughter of Edward IV Elizabeth. After marriage Henry adopted a new logo from the red rose of Lancaster and the white rose of York.</a:t>
            </a:r>
            <a:endParaRPr lang="ru-RU" b="1" dirty="0">
              <a:latin typeface="Ariston" pitchFamily="66" charset="0"/>
              <a:cs typeface="CordiaUPC" pitchFamily="34" charset="-34"/>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51520" y="1052736"/>
            <a:ext cx="3744416" cy="43204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91039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solidDmnd">
          <a:fgClr>
            <a:schemeClr val="tx2">
              <a:lumMod val="75000"/>
            </a:schemeClr>
          </a:fgClr>
          <a:bgClr>
            <a:schemeClr val="bg1"/>
          </a:bgClr>
        </a:pattFill>
        <a:effectLst/>
      </p:bgPr>
    </p:bg>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a:t>the first wife</a:t>
            </a:r>
            <a:br>
              <a:rPr lang="en-US" dirty="0"/>
            </a:br>
            <a:r>
              <a:rPr lang="en-US" dirty="0"/>
              <a:t>Catherine of Aragon</a:t>
            </a:r>
            <a:endParaRPr lang="ru-RU" dirty="0"/>
          </a:p>
        </p:txBody>
      </p:sp>
      <p:sp>
        <p:nvSpPr>
          <p:cNvPr id="6" name="Объект 5"/>
          <p:cNvSpPr>
            <a:spLocks noGrp="1"/>
          </p:cNvSpPr>
          <p:nvPr>
            <p:ph sz="quarter" idx="4294967295"/>
          </p:nvPr>
        </p:nvSpPr>
        <p:spPr>
          <a:xfrm>
            <a:off x="3779912" y="1772816"/>
            <a:ext cx="5040559" cy="2808312"/>
          </a:xfrm>
        </p:spPr>
        <p:txBody>
          <a:bodyPr>
            <a:noAutofit/>
          </a:bodyPr>
          <a:lstStyle/>
          <a:p>
            <a:pPr algn="l"/>
            <a:r>
              <a:rPr lang="en-US" b="1" dirty="0">
                <a:latin typeface="Matura MT Script Capitals" pitchFamily="66" charset="0"/>
              </a:rPr>
              <a:t>Catherine of Aragon </a:t>
            </a:r>
            <a:r>
              <a:rPr lang="en-US" b="1" dirty="0"/>
              <a:t>(1485-1536</a:t>
            </a:r>
            <a:r>
              <a:rPr lang="en-US" b="1" dirty="0" smtClean="0"/>
              <a:t>).</a:t>
            </a:r>
          </a:p>
          <a:p>
            <a:pPr algn="l"/>
            <a:r>
              <a:rPr lang="en-US" b="1" dirty="0" smtClean="0"/>
              <a:t> </a:t>
            </a:r>
            <a:r>
              <a:rPr lang="en-US" b="1" dirty="0">
                <a:latin typeface="Gabriola" pitchFamily="82" charset="0"/>
              </a:rPr>
              <a:t>Daughter of Ferdinand II of Aragon and Isabella I of Castile. She was given in marriage to Arthur, the elder brother of Henry VIII. Having become a </a:t>
            </a:r>
            <a:r>
              <a:rPr lang="en-US" b="1" dirty="0" smtClean="0">
                <a:latin typeface="Gabriola" pitchFamily="82" charset="0"/>
              </a:rPr>
              <a:t>widow. Henry </a:t>
            </a:r>
            <a:r>
              <a:rPr lang="en-US" b="1" dirty="0">
                <a:latin typeface="Gabriola" pitchFamily="82" charset="0"/>
              </a:rPr>
              <a:t>VIII married Catherine immediately after accession to the throne in 1509. The first years of marriage were happy, but all the children of young spouses or were born dead or dying in </a:t>
            </a:r>
            <a:r>
              <a:rPr lang="en-US" b="1" dirty="0" smtClean="0">
                <a:latin typeface="Gabriola" pitchFamily="82" charset="0"/>
              </a:rPr>
              <a:t>infancy. </a:t>
            </a:r>
            <a:r>
              <a:rPr lang="en-US" b="1" dirty="0">
                <a:latin typeface="Gabriola" pitchFamily="82" charset="0"/>
              </a:rPr>
              <a:t>The only surviving child was Maria (1516-1558).</a:t>
            </a:r>
            <a:endParaRPr lang="ru-RU" b="1" dirty="0">
              <a:latin typeface="Gabriola" pitchFamily="8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772816"/>
            <a:ext cx="3024336"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868144" y="4734574"/>
            <a:ext cx="2926479" cy="19347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925327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88024" y="764704"/>
            <a:ext cx="3672408" cy="3240360"/>
          </a:xfrm>
        </p:spPr>
        <p:txBody>
          <a:bodyPr>
            <a:normAutofit/>
          </a:bodyPr>
          <a:lstStyle/>
          <a:p>
            <a:pPr algn="ctr"/>
            <a:r>
              <a:rPr lang="en-US" sz="2000" b="1" dirty="0">
                <a:latin typeface="Matura MT Script Capitals" pitchFamily="66" charset="0"/>
              </a:rPr>
              <a:t>Mary I Tudor (1516-1558</a:t>
            </a:r>
            <a:r>
              <a:rPr lang="en-US" sz="2000" b="1" dirty="0">
                <a:latin typeface="Gabriola" pitchFamily="82" charset="0"/>
              </a:rPr>
              <a:t>) </a:t>
            </a:r>
            <a:r>
              <a:rPr lang="en-US" sz="2000" b="1" dirty="0" smtClean="0">
                <a:latin typeface="Gabriola" pitchFamily="82" charset="0"/>
              </a:rPr>
              <a:t> </a:t>
            </a:r>
            <a:r>
              <a:rPr lang="en-US" sz="2000" b="1" dirty="0">
                <a:latin typeface="Gabriola" pitchFamily="82" charset="0"/>
              </a:rPr>
              <a:t>the first crowned Queen of England from 1553, the eldest daughter of Henry VIII by his marriage to Catherine of Aragon. Also known as Bloody </a:t>
            </a:r>
            <a:r>
              <a:rPr lang="en-US" sz="2000" b="1" dirty="0" smtClean="0">
                <a:latin typeface="Gabriola" pitchFamily="82" charset="0"/>
              </a:rPr>
              <a:t>Mary, </a:t>
            </a:r>
            <a:r>
              <a:rPr lang="en-US" sz="2000" b="1" dirty="0">
                <a:latin typeface="Gabriola" pitchFamily="82" charset="0"/>
              </a:rPr>
              <a:t>Maria Catholic.</a:t>
            </a:r>
            <a:endParaRPr lang="ru-RU" sz="2000" b="1" dirty="0">
              <a:latin typeface="Gabriola"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332656"/>
            <a:ext cx="4314825"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44076" y="3789040"/>
            <a:ext cx="2568284" cy="2652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1865354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476672"/>
            <a:ext cx="5400600" cy="4410360"/>
          </a:xfrm>
        </p:spPr>
        <p:txBody>
          <a:bodyPr>
            <a:normAutofit/>
          </a:bodyPr>
          <a:lstStyle/>
          <a:p>
            <a:pPr algn="ctr">
              <a:lnSpc>
                <a:spcPct val="150000"/>
              </a:lnSpc>
            </a:pPr>
            <a:r>
              <a:rPr lang="en-US" sz="2000" b="1" dirty="0">
                <a:latin typeface="Matura MT Script Capitals" pitchFamily="66" charset="0"/>
              </a:rPr>
              <a:t>Anna </a:t>
            </a:r>
            <a:r>
              <a:rPr lang="en-US" sz="2000" b="1" dirty="0" smtClean="0">
                <a:latin typeface="Matura MT Script Capitals" pitchFamily="66" charset="0"/>
              </a:rPr>
              <a:t>Boleyn  (1507 </a:t>
            </a:r>
            <a:r>
              <a:rPr lang="en-US" sz="2000" b="1" dirty="0">
                <a:latin typeface="Matura MT Script Capitals" pitchFamily="66" charset="0"/>
              </a:rPr>
              <a:t>- 1536</a:t>
            </a:r>
            <a:r>
              <a:rPr lang="en-US" sz="2000" b="1" dirty="0" smtClean="0">
                <a:latin typeface="Gabriola" pitchFamily="82" charset="0"/>
              </a:rPr>
              <a:t>)</a:t>
            </a:r>
            <a:r>
              <a:rPr lang="en-US" sz="2000" b="1" dirty="0">
                <a:latin typeface="Gabriola" pitchFamily="82" charset="0"/>
              </a:rPr>
              <a:t/>
            </a:r>
            <a:br>
              <a:rPr lang="en-US" sz="2000" b="1" dirty="0">
                <a:latin typeface="Gabriola" pitchFamily="82" charset="0"/>
              </a:rPr>
            </a:br>
            <a:r>
              <a:rPr lang="en-US" sz="2000" dirty="0" smtClean="0">
                <a:latin typeface="Gabriola" pitchFamily="82" charset="0"/>
              </a:rPr>
              <a:t>It </a:t>
            </a:r>
            <a:r>
              <a:rPr lang="en-US" sz="2000" dirty="0">
                <a:latin typeface="Gabriola" pitchFamily="82" charset="0"/>
              </a:rPr>
              <a:t>was the beginning of a disconnection of the English Church from Rome and the creation of the Anglican </a:t>
            </a:r>
            <a:r>
              <a:rPr lang="en-US" sz="2000" dirty="0" smtClean="0">
                <a:latin typeface="Gabriola" pitchFamily="82" charset="0"/>
              </a:rPr>
              <a:t>Church. Anna became </a:t>
            </a:r>
            <a:r>
              <a:rPr lang="en-US" sz="2000" dirty="0">
                <a:latin typeface="Gabriola" pitchFamily="82" charset="0"/>
              </a:rPr>
              <a:t>the wife of Henry in January </a:t>
            </a:r>
            <a:r>
              <a:rPr lang="en-US" sz="2000" dirty="0" smtClean="0">
                <a:latin typeface="Gabriola" pitchFamily="82" charset="0"/>
              </a:rPr>
              <a:t>1533 and was </a:t>
            </a:r>
            <a:r>
              <a:rPr lang="en-US" sz="2000" dirty="0">
                <a:latin typeface="Gabriola" pitchFamily="82" charset="0"/>
              </a:rPr>
              <a:t>crowned on 1 June 1533, and in September of the same year, gave birth to their daughter Elizabeth, instead of the expected king's son. Subsequent pregnancies ended unsuccessfully. </a:t>
            </a:r>
            <a:r>
              <a:rPr lang="en-US" sz="2000" dirty="0" smtClean="0">
                <a:latin typeface="Gabriola" pitchFamily="82" charset="0"/>
              </a:rPr>
              <a:t>Anna </a:t>
            </a:r>
            <a:r>
              <a:rPr lang="en-US" sz="2000" dirty="0">
                <a:latin typeface="Gabriola" pitchFamily="82" charset="0"/>
              </a:rPr>
              <a:t>lost the love of a </a:t>
            </a:r>
            <a:r>
              <a:rPr lang="en-US" sz="2000" dirty="0" smtClean="0">
                <a:latin typeface="Gabriola" pitchFamily="82" charset="0"/>
              </a:rPr>
              <a:t>spouse and </a:t>
            </a:r>
            <a:r>
              <a:rPr lang="en-US" sz="2000" dirty="0">
                <a:latin typeface="Gabriola" pitchFamily="82" charset="0"/>
              </a:rPr>
              <a:t>was accused of adultery and beheaded at the tower of London in </a:t>
            </a:r>
            <a:r>
              <a:rPr lang="en-US" sz="2000" dirty="0" smtClean="0">
                <a:latin typeface="Gabriola" pitchFamily="82" charset="0"/>
              </a:rPr>
              <a:t>May </a:t>
            </a:r>
            <a:r>
              <a:rPr lang="en-US" sz="2000" dirty="0">
                <a:latin typeface="Gabriola" pitchFamily="82" charset="0"/>
              </a:rPr>
              <a:t>1536</a:t>
            </a:r>
            <a:endParaRPr lang="ru-RU" sz="2000" dirty="0">
              <a:latin typeface="Gabriola" pitchFamily="8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47" y="548680"/>
            <a:ext cx="3096344" cy="46805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707534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63000">
              <a:schemeClr val="accent3">
                <a:lumMod val="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Объект 4"/>
          <p:cNvSpPr>
            <a:spLocks noGrp="1"/>
          </p:cNvSpPr>
          <p:nvPr>
            <p:ph sz="half" idx="2"/>
          </p:nvPr>
        </p:nvSpPr>
        <p:spPr/>
        <p:txBody>
          <a:bodyPr/>
          <a:lstStyle/>
          <a:p>
            <a:endParaRPr lang="ru-RU"/>
          </a:p>
        </p:txBody>
      </p:sp>
      <p:sp>
        <p:nvSpPr>
          <p:cNvPr id="2" name="Заголовок 1"/>
          <p:cNvSpPr>
            <a:spLocks noGrp="1"/>
          </p:cNvSpPr>
          <p:nvPr>
            <p:ph type="title"/>
          </p:nvPr>
        </p:nvSpPr>
        <p:spPr>
          <a:xfrm>
            <a:off x="4139952" y="548680"/>
            <a:ext cx="4248472" cy="2448272"/>
          </a:xfrm>
        </p:spPr>
        <p:txBody>
          <a:bodyPr>
            <a:normAutofit fontScale="90000"/>
          </a:bodyPr>
          <a:lstStyle/>
          <a:p>
            <a:pPr algn="just"/>
            <a:r>
              <a:rPr lang="en-US" b="1" i="1" dirty="0">
                <a:effectLst>
                  <a:outerShdw blurRad="38100" dist="38100" dir="2700000" algn="tl">
                    <a:srgbClr val="000000">
                      <a:alpha val="43137"/>
                    </a:srgbClr>
                  </a:outerShdw>
                </a:effectLst>
                <a:latin typeface="Microsoft Himalaya" pitchFamily="2" charset="0"/>
                <a:ea typeface="Microsoft Himalaya" pitchFamily="2" charset="0"/>
                <a:cs typeface="Microsoft Himalaya" pitchFamily="2" charset="0"/>
              </a:rPr>
              <a:t>Elizabeth </a:t>
            </a:r>
            <a:r>
              <a:rPr lang="en-US" b="1" i="1" dirty="0" smtClean="0">
                <a:effectLst>
                  <a:outerShdw blurRad="38100" dist="38100" dir="2700000" algn="tl">
                    <a:srgbClr val="000000">
                      <a:alpha val="43137"/>
                    </a:srgbClr>
                  </a:outerShdw>
                </a:effectLst>
                <a:latin typeface="Microsoft Himalaya" pitchFamily="2" charset="0"/>
                <a:ea typeface="Microsoft Himalaya" pitchFamily="2" charset="0"/>
                <a:cs typeface="Microsoft Himalaya" pitchFamily="2" charset="0"/>
              </a:rPr>
              <a:t>I</a:t>
            </a:r>
            <a:r>
              <a:rPr lang="en-US" i="1" dirty="0" smtClean="0">
                <a:effectLst>
                  <a:outerShdw blurRad="38100" dist="38100" dir="2700000" algn="tl">
                    <a:srgbClr val="000000">
                      <a:alpha val="43137"/>
                    </a:srgbClr>
                  </a:outerShdw>
                </a:effectLst>
                <a:latin typeface="Microsoft Himalaya" pitchFamily="2" charset="0"/>
                <a:ea typeface="Microsoft Himalaya" pitchFamily="2" charset="0"/>
                <a:cs typeface="Microsoft Himalaya" pitchFamily="2" charset="0"/>
              </a:rPr>
              <a:t>- </a:t>
            </a:r>
            <a:r>
              <a:rPr lang="en-US" i="1" dirty="0" smtClean="0">
                <a:latin typeface="Microsoft Himalaya" pitchFamily="2" charset="0"/>
                <a:ea typeface="Microsoft Himalaya" pitchFamily="2" charset="0"/>
                <a:cs typeface="Microsoft Himalaya" pitchFamily="2" charset="0"/>
              </a:rPr>
              <a:t>the </a:t>
            </a:r>
            <a:r>
              <a:rPr lang="en-US" i="1" dirty="0">
                <a:latin typeface="Microsoft Himalaya" pitchFamily="2" charset="0"/>
                <a:ea typeface="Microsoft Himalaya" pitchFamily="2" charset="0"/>
                <a:cs typeface="Microsoft Himalaya" pitchFamily="2" charset="0"/>
              </a:rPr>
              <a:t>Queen of England and Queen of Ireland from November 17, 1558, the last of the Tudor dynasty. The youngest daughter of Henry VIII and his second wife Anne Boleyn</a:t>
            </a:r>
            <a:endParaRPr lang="ru-RU" i="1" dirty="0">
              <a:latin typeface="Cambria Math" pitchFamily="18" charset="0"/>
              <a:ea typeface="Microsoft Himalaya" pitchFamily="2" charset="0"/>
              <a:cs typeface="Microsoft Himalaya" pitchFamily="2" charset="0"/>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95536" y="548680"/>
            <a:ext cx="3304087"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088" y="3068960"/>
            <a:ext cx="2463358" cy="3575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1670470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alpha val="47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04100" y="299445"/>
            <a:ext cx="4896544" cy="3024336"/>
          </a:xfrm>
        </p:spPr>
        <p:txBody>
          <a:bodyPr>
            <a:normAutofit/>
          </a:bodyPr>
          <a:lstStyle/>
          <a:p>
            <a:pPr algn="just"/>
            <a:r>
              <a:rPr lang="en-US" sz="2000" b="1" dirty="0" smtClean="0">
                <a:latin typeface="Matura MT Script Capitals" pitchFamily="66" charset="0"/>
              </a:rPr>
              <a:t>Jane </a:t>
            </a:r>
            <a:r>
              <a:rPr lang="en-US" sz="2000" b="1" dirty="0">
                <a:latin typeface="Matura MT Script Capitals" pitchFamily="66" charset="0"/>
              </a:rPr>
              <a:t>Seymour </a:t>
            </a:r>
            <a:r>
              <a:rPr lang="en-US" sz="2000" b="1" dirty="0" smtClean="0">
                <a:latin typeface="Matura MT Script Capitals" pitchFamily="66" charset="0"/>
              </a:rPr>
              <a:t>(1508 </a:t>
            </a:r>
            <a:r>
              <a:rPr lang="en-US" sz="2000" b="1" dirty="0">
                <a:latin typeface="Matura MT Script Capitals" pitchFamily="66" charset="0"/>
              </a:rPr>
              <a:t>- </a:t>
            </a:r>
            <a:r>
              <a:rPr lang="en-US" sz="2000" b="1" dirty="0" smtClean="0">
                <a:latin typeface="Matura MT Script Capitals" pitchFamily="66" charset="0"/>
              </a:rPr>
              <a:t>1537)</a:t>
            </a:r>
            <a:r>
              <a:rPr lang="en-US" sz="2000" dirty="0">
                <a:latin typeface="Matura MT Script Capitals" pitchFamily="66" charset="0"/>
              </a:rPr>
              <a:t> </a:t>
            </a:r>
            <a:r>
              <a:rPr lang="en-US" sz="2000" dirty="0" smtClean="0">
                <a:latin typeface="Gabriola" pitchFamily="82" charset="0"/>
              </a:rPr>
              <a:t>was </a:t>
            </a:r>
            <a:r>
              <a:rPr lang="en-US" sz="2000" dirty="0">
                <a:latin typeface="Gabriola" pitchFamily="82" charset="0"/>
              </a:rPr>
              <a:t>a maid of </a:t>
            </a:r>
            <a:r>
              <a:rPr lang="en-US" sz="2000" dirty="0" smtClean="0">
                <a:latin typeface="Gabriola" pitchFamily="82" charset="0"/>
              </a:rPr>
              <a:t> </a:t>
            </a:r>
            <a:r>
              <a:rPr lang="en-US" sz="2000" dirty="0">
                <a:latin typeface="Gabriola" pitchFamily="82" charset="0"/>
              </a:rPr>
              <a:t>Anne Boleyn. Henry married her in a week after the execution of the previous wife. Soon died of delivery tremens. Mother's only son of Henry Edward VI. In honor of the birth of Prince gun in the tower gave two thousand shots</a:t>
            </a:r>
            <a:r>
              <a:rPr lang="en-US" sz="2400" dirty="0">
                <a:latin typeface="Gabriola" pitchFamily="82" charset="0"/>
              </a:rPr>
              <a:t>.</a:t>
            </a:r>
            <a:endParaRPr lang="ru-RU" sz="2400" dirty="0">
              <a:latin typeface="Gabriola" pitchFamily="8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332656"/>
            <a:ext cx="2664296" cy="3829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499992" y="2924944"/>
            <a:ext cx="3888432" cy="3672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9815392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50000"/>
            <a:alpha val="67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33800" y="457200"/>
            <a:ext cx="3962400" cy="2899792"/>
          </a:xfrm>
        </p:spPr>
        <p:txBody>
          <a:bodyPr>
            <a:normAutofit/>
          </a:bodyPr>
          <a:lstStyle/>
          <a:p>
            <a:pPr algn="l"/>
            <a:r>
              <a:rPr lang="en-US" b="1" dirty="0">
                <a:latin typeface="Matura MT Script Capitals" pitchFamily="66" charset="0"/>
              </a:rPr>
              <a:t>Edward VI</a:t>
            </a:r>
            <a:r>
              <a:rPr lang="en-US" dirty="0">
                <a:latin typeface="Matura MT Script Capitals" pitchFamily="66" charset="0"/>
              </a:rPr>
              <a:t> </a:t>
            </a:r>
            <a:r>
              <a:rPr lang="en-US" dirty="0" smtClean="0">
                <a:latin typeface="Gabriola" pitchFamily="82" charset="0"/>
              </a:rPr>
              <a:t>( </a:t>
            </a:r>
            <a:r>
              <a:rPr lang="en-US" dirty="0">
                <a:latin typeface="Gabriola" pitchFamily="82" charset="0"/>
              </a:rPr>
              <a:t>October 12, 1537 - 6 July 1553) - king of England and Ireland from 28 January 1547, son of Henry VIII.</a:t>
            </a:r>
            <a:endParaRPr lang="ru-RU" dirty="0">
              <a:latin typeface="Gabriola" pitchFamily="82"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548680"/>
            <a:ext cx="2667000" cy="356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364088" y="3140968"/>
            <a:ext cx="3170858" cy="3497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762824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75000"/>
            <a:alpha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9912" y="188640"/>
            <a:ext cx="4968552" cy="5616624"/>
          </a:xfrm>
        </p:spPr>
        <p:txBody>
          <a:bodyPr>
            <a:normAutofit/>
          </a:bodyPr>
          <a:lstStyle/>
          <a:p>
            <a:pPr algn="ctr"/>
            <a:r>
              <a:rPr lang="en-US" sz="2000" b="1" dirty="0">
                <a:latin typeface="Matura MT Script Capitals" pitchFamily="66" charset="0"/>
              </a:rPr>
              <a:t>Anna </a:t>
            </a:r>
            <a:r>
              <a:rPr lang="en-US" sz="2000" b="1" dirty="0" smtClean="0">
                <a:latin typeface="Matura MT Script Capitals" pitchFamily="66" charset="0"/>
              </a:rPr>
              <a:t>of Cleves </a:t>
            </a:r>
            <a:r>
              <a:rPr lang="en-US" sz="2000" dirty="0" smtClean="0">
                <a:latin typeface="Matura MT Script Capitals" pitchFamily="66" charset="0"/>
              </a:rPr>
              <a:t>(1515-1557</a:t>
            </a:r>
            <a:r>
              <a:rPr lang="en-US" sz="2000" dirty="0">
                <a:latin typeface="Matura MT Script Capitals" pitchFamily="66" charset="0"/>
              </a:rPr>
              <a:t>). </a:t>
            </a:r>
            <a:r>
              <a:rPr lang="en-US" sz="1200" dirty="0" smtClean="0">
                <a:latin typeface="Matura MT Script Capitals" pitchFamily="66" charset="0"/>
              </a:rPr>
              <a:t/>
            </a:r>
            <a:br>
              <a:rPr lang="en-US" sz="1200" dirty="0" smtClean="0">
                <a:latin typeface="Matura MT Script Capitals" pitchFamily="66" charset="0"/>
              </a:rPr>
            </a:br>
            <a:r>
              <a:rPr lang="en-US" sz="2000" dirty="0" smtClean="0">
                <a:latin typeface="Gabriola" pitchFamily="82" charset="0"/>
              </a:rPr>
              <a:t>Although </a:t>
            </a:r>
            <a:r>
              <a:rPr lang="en-US" sz="2000" dirty="0">
                <a:latin typeface="Gabriola" pitchFamily="82" charset="0"/>
              </a:rPr>
              <a:t>the marriage was concluded in January 1540, Henry immediately began looking for a way to get rid of the hated wife. </a:t>
            </a:r>
            <a:r>
              <a:rPr lang="en-US" sz="2000" dirty="0" smtClean="0">
                <a:latin typeface="Gabriola" pitchFamily="82" charset="0"/>
              </a:rPr>
              <a:t/>
            </a:r>
            <a:br>
              <a:rPr lang="en-US" sz="2000" dirty="0" smtClean="0">
                <a:latin typeface="Gabriola" pitchFamily="82" charset="0"/>
              </a:rPr>
            </a:br>
            <a:r>
              <a:rPr lang="en-US" sz="2000" dirty="0" smtClean="0">
                <a:latin typeface="Gabriola" pitchFamily="82" charset="0"/>
              </a:rPr>
              <a:t>In </a:t>
            </a:r>
            <a:r>
              <a:rPr lang="en-US" sz="2000" dirty="0">
                <a:latin typeface="Gabriola" pitchFamily="82" charset="0"/>
              </a:rPr>
              <a:t>the end of June, 1540, the marriage was annulled; the occasion was previously existing engagement of Anna with the </a:t>
            </a:r>
            <a:r>
              <a:rPr lang="en-US" sz="2000" dirty="0" smtClean="0">
                <a:latin typeface="Gabriola" pitchFamily="82" charset="0"/>
              </a:rPr>
              <a:t>Duke. </a:t>
            </a:r>
            <a:r>
              <a:rPr lang="en-US" sz="2000" dirty="0">
                <a:latin typeface="Gabriola" pitchFamily="82" charset="0"/>
              </a:rPr>
              <a:t>In addition, Henry said that the actual marriage relations between him and Anna did not happen</a:t>
            </a:r>
            <a:r>
              <a:rPr lang="en-US" sz="2000" dirty="0" smtClean="0">
                <a:latin typeface="Gabriola" pitchFamily="82" charset="0"/>
              </a:rPr>
              <a:t>. </a:t>
            </a:r>
            <a:r>
              <a:rPr lang="en-US" sz="2000" dirty="0">
                <a:latin typeface="Gabriola" pitchFamily="82" charset="0"/>
              </a:rPr>
              <a:t>Anna remained in England as the «sister of the king</a:t>
            </a:r>
            <a:r>
              <a:rPr lang="en-US" sz="2000" dirty="0" smtClean="0">
                <a:latin typeface="Gabriola" pitchFamily="82" charset="0"/>
              </a:rPr>
              <a:t>». </a:t>
            </a:r>
            <a:br>
              <a:rPr lang="en-US" sz="2000" dirty="0" smtClean="0">
                <a:latin typeface="Gabriola" pitchFamily="82" charset="0"/>
              </a:rPr>
            </a:br>
            <a:r>
              <a:rPr lang="en-US" sz="2000" dirty="0" smtClean="0">
                <a:latin typeface="Gabriola" pitchFamily="82" charset="0"/>
              </a:rPr>
              <a:t>The </a:t>
            </a:r>
            <a:r>
              <a:rPr lang="en-US" sz="2000" dirty="0">
                <a:latin typeface="Gabriola" pitchFamily="82" charset="0"/>
              </a:rPr>
              <a:t>marriage was arranged by Thomas Cromwell, for which he lost his head</a:t>
            </a:r>
            <a:r>
              <a:rPr lang="en-US" sz="900" dirty="0"/>
              <a:t>.</a:t>
            </a:r>
            <a:endParaRPr lang="ru-RU" sz="900" dirty="0"/>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251520" y="188640"/>
            <a:ext cx="3372048" cy="39567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827584" y="4264183"/>
            <a:ext cx="1848824" cy="2340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045376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Составная">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Составная">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тавная">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195</TotalTime>
  <Words>367</Words>
  <Application>Microsoft Office PowerPoint</Application>
  <PresentationFormat>Экран (4:3)</PresentationFormat>
  <Paragraphs>15</Paragraphs>
  <Slides>12</Slides>
  <Notes>1</Notes>
  <HiddenSlides>0</HiddenSlides>
  <MMClips>0</MMClips>
  <ScaleCrop>false</ScaleCrop>
  <HeadingPairs>
    <vt:vector size="4" baseType="variant">
      <vt:variant>
        <vt:lpstr>Тема</vt:lpstr>
      </vt:variant>
      <vt:variant>
        <vt:i4>3</vt:i4>
      </vt:variant>
      <vt:variant>
        <vt:lpstr>Заголовки слайдов</vt:lpstr>
      </vt:variant>
      <vt:variant>
        <vt:i4>12</vt:i4>
      </vt:variant>
    </vt:vector>
  </HeadingPairs>
  <TitlesOfParts>
    <vt:vector size="15" baseType="lpstr">
      <vt:lpstr>Кутюр</vt:lpstr>
      <vt:lpstr>BlackTie</vt:lpstr>
      <vt:lpstr>Составная</vt:lpstr>
      <vt:lpstr>Henry VIII  AND HIS WIVES </vt:lpstr>
      <vt:lpstr>Слайд 2</vt:lpstr>
      <vt:lpstr>the first wife Catherine of Aragon</vt:lpstr>
      <vt:lpstr>Mary I Tudor (1516-1558)  the first crowned Queen of England from 1553, the eldest daughter of Henry VIII by his marriage to Catherine of Aragon. Also known as Bloody Mary, Maria Catholic.</vt:lpstr>
      <vt:lpstr>Anna Boleyn  (1507 - 1536) It was the beginning of a disconnection of the English Church from Rome and the creation of the Anglican Church. Anna became the wife of Henry in January 1533 and was crowned on 1 June 1533, and in September of the same year, gave birth to their daughter Elizabeth, instead of the expected king's son. Subsequent pregnancies ended unsuccessfully. Anna lost the love of a spouse and was accused of adultery and beheaded at the tower of London in May 1536</vt:lpstr>
      <vt:lpstr>Elizabeth I- the Queen of England and Queen of Ireland from November 17, 1558, the last of the Tudor dynasty. The youngest daughter of Henry VIII and his second wife Anne Boleyn</vt:lpstr>
      <vt:lpstr>Jane Seymour (1508 - 1537) was a maid of  Anne Boleyn. Henry married her in a week after the execution of the previous wife. Soon died of delivery tremens. Mother's only son of Henry Edward VI. In honor of the birth of Prince gun in the tower gave two thousand shots.</vt:lpstr>
      <vt:lpstr>Edward VI ( October 12, 1537 - 6 July 1553) - king of England and Ireland from 28 January 1547, son of Henry VIII.</vt:lpstr>
      <vt:lpstr>Anna of Cleves (1515-1557).  Although the marriage was concluded in January 1540, Henry immediately began looking for a way to get rid of the hated wife.  In the end of June, 1540, the marriage was annulled; the occasion was previously existing engagement of Anna with the Duke. In addition, Henry said that the actual marriage relations between him and Anna did not happen. Anna remained in England as the «sister of the king».  The marriage was arranged by Thomas Cromwell, for which he lost his head.</vt:lpstr>
      <vt:lpstr>Catherine Howard (1521-1542) Niece of the powerful Duke of Norfolk, a cousin of Anne Boleyn. Henry married her in July 1540 by passionate love. It soon became clear that Catherine had a lover before marriage and had an affair with Henry's personal page Thomas. The guilty were executed, after which 13 February 1542 ascended the scaffold the Queen herself.</vt:lpstr>
      <vt:lpstr>Catherine Parr (1512 - 1548)  By the time of marriage with Henry (1543) already twice-widowed. She was a convinced protestant and did a lot for the new turn of Henry to Protestantism. After the death of Henry she married Thomas Seymour, the brother of Jane Seymour.</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Henry VIII  AND HIS WIVES</dc:title>
  <dc:creator>Дом</dc:creator>
  <cp:lastModifiedBy>Tata</cp:lastModifiedBy>
  <cp:revision>30</cp:revision>
  <dcterms:created xsi:type="dcterms:W3CDTF">2013-09-01T12:40:57Z</dcterms:created>
  <dcterms:modified xsi:type="dcterms:W3CDTF">2014-01-06T22:00:57Z</dcterms:modified>
</cp:coreProperties>
</file>