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3" r:id="rId7"/>
    <p:sldId id="265" r:id="rId8"/>
    <p:sldId id="264" r:id="rId9"/>
    <p:sldId id="266" r:id="rId10"/>
    <p:sldId id="267" r:id="rId11"/>
    <p:sldId id="269" r:id="rId12"/>
    <p:sldId id="270" r:id="rId13"/>
    <p:sldId id="268" r:id="rId14"/>
    <p:sldId id="272" r:id="rId15"/>
    <p:sldId id="271" r:id="rId16"/>
    <p:sldId id="275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1C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1041A-C635-4069-A8AE-3362287A7193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CA261-3477-453E-9CAE-B938AF6D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A261-3477-453E-9CAE-B938AF6D705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Ссылки:</a:t>
            </a:r>
            <a:r>
              <a:rPr lang="ru-RU" baseline="0" dirty="0" smtClean="0"/>
              <a:t> </a:t>
            </a:r>
            <a:r>
              <a:rPr lang="en-US" baseline="0" dirty="0" smtClean="0"/>
              <a:t>go.mail.ru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A261-3477-453E-9CAE-B938AF6D705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961AE-D94B-4AA3-AE1B-D134A0121265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7B0C-A274-4887-8611-F0B16DFA2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РОПОГАНДА\imgpreview (20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36504" y="2276872"/>
            <a:ext cx="4572000" cy="3858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632848" cy="223224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F0"/>
                </a:solidFill>
                <a:cs typeface="Aharoni" pitchFamily="2" charset="-79"/>
              </a:rPr>
              <a:t>Вредные привычки или здоровье – выбери сам!</a:t>
            </a:r>
            <a:r>
              <a:rPr lang="ru-RU" dirty="0">
                <a:solidFill>
                  <a:srgbClr val="00B0F0"/>
                </a:solidFill>
                <a:cs typeface="Aharoni" pitchFamily="2" charset="-79"/>
              </a:rPr>
              <a:t/>
            </a:r>
            <a:br>
              <a:rPr lang="ru-RU" dirty="0">
                <a:solidFill>
                  <a:srgbClr val="00B0F0"/>
                </a:solidFill>
                <a:cs typeface="Aharoni" pitchFamily="2" charset="-79"/>
              </a:rPr>
            </a:br>
            <a:endParaRPr lang="ru-RU" dirty="0">
              <a:solidFill>
                <a:srgbClr val="00B0F0"/>
              </a:solidFill>
              <a:cs typeface="Aharoni" pitchFamily="2" charset="-79"/>
            </a:endParaRPr>
          </a:p>
        </p:txBody>
      </p:sp>
      <p:pic>
        <p:nvPicPr>
          <p:cNvPr id="1029" name="Picture 5" descr="D:\ПРОПОГАНДА\imgpreview (2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276872"/>
            <a:ext cx="4405511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ПОСЛЕДСТВИЯ КУРЕНИЯ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3" name="Рисунок 12" descr="cancer_gu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67944" y="3286125"/>
            <a:ext cx="4762500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smoke_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1520" y="1196752"/>
            <a:ext cx="5145360" cy="3859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Box 16"/>
          <p:cNvSpPr txBox="1"/>
          <p:nvPr/>
        </p:nvSpPr>
        <p:spPr>
          <a:xfrm>
            <a:off x="2843808" y="630932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Рак губы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ПОСЛЕДСТВИЯ КУРЕНИЯ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8" name="Содержимое 7" descr="vrednye-privychki-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7544" y="1196752"/>
            <a:ext cx="4536504" cy="2664296"/>
          </a:xfrm>
        </p:spPr>
      </p:pic>
      <p:pic>
        <p:nvPicPr>
          <p:cNvPr id="10" name="Рисунок 9" descr="legkie-kurilshchika-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1520" y="3789040"/>
            <a:ext cx="5741144" cy="2755749"/>
          </a:xfrm>
          <a:prstGeom prst="rect">
            <a:avLst/>
          </a:prstGeom>
        </p:spPr>
      </p:pic>
      <p:pic>
        <p:nvPicPr>
          <p:cNvPr id="12" name="Содержимое 11" descr="инвалид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5508104" y="1484784"/>
            <a:ext cx="3153668" cy="33153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НАРКОМАНИЯ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43608" y="5805264"/>
            <a:ext cx="7272808" cy="60893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+mj-lt"/>
              </a:rPr>
              <a:t>Хроническое заболевание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smtClean="0">
                <a:latin typeface="+mj-lt"/>
              </a:rPr>
              <a:t>вызванное  употреблением наркотических веществ</a:t>
            </a:r>
            <a:r>
              <a:rPr lang="ru-RU" sz="2400" dirty="0">
                <a:latin typeface="+mj-lt"/>
              </a:rPr>
              <a:t>.</a:t>
            </a:r>
          </a:p>
        </p:txBody>
      </p:sp>
      <p:pic>
        <p:nvPicPr>
          <p:cNvPr id="6" name="Рисунок 5" descr="imgpreview (5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021051">
            <a:off x="2008486" y="1211317"/>
            <a:ext cx="5688632" cy="42603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imgpreview (57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1016752">
            <a:off x="376833" y="1229530"/>
            <a:ext cx="4027892" cy="2679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ПОСЛЕДСТВИЯ НАРКОМАНИИ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1412776"/>
            <a:ext cx="3600400" cy="4713387"/>
          </a:xfrm>
        </p:spPr>
        <p:txBody>
          <a:bodyPr>
            <a:noAutofit/>
          </a:bodyPr>
          <a:lstStyle/>
          <a:p>
            <a:pPr marL="0" indent="342900">
              <a:spcBef>
                <a:spcPts val="0"/>
              </a:spcBef>
              <a:buNone/>
            </a:pPr>
            <a:endParaRPr lang="ru-RU" sz="2400" dirty="0">
              <a:latin typeface="+mj-lt"/>
            </a:endParaRPr>
          </a:p>
        </p:txBody>
      </p:sp>
      <p:pic>
        <p:nvPicPr>
          <p:cNvPr id="7" name="Рисунок 6" descr="imgpreview (3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11560" y="1268760"/>
            <a:ext cx="4104456" cy="51125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imgpreview (4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60032" y="1196752"/>
            <a:ext cx="4032448" cy="52055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imgpreview (14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76056" y="1052736"/>
            <a:ext cx="3082454" cy="21538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733054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Мы выбираем- Здоровье!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imgpreview (34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83568" y="3573016"/>
            <a:ext cx="3846236" cy="2614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imgpreview (26)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004048" y="3501008"/>
            <a:ext cx="3168352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preview (10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55576" y="980728"/>
            <a:ext cx="3859288" cy="2460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imgpreview (17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555776" y="2132856"/>
            <a:ext cx="3816424" cy="2995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РОПОГАНДА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700808"/>
            <a:ext cx="6984776" cy="46142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76672"/>
            <a:ext cx="835292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против КУРЕНИЯ!</a:t>
            </a:r>
            <a:endParaRPr lang="ru-RU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2123728" y="3356992"/>
            <a:ext cx="1728192" cy="21602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"/>
            <a:ext cx="83529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Работы детей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Рисунок 9" descr="DSC_074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428860" y="928670"/>
            <a:ext cx="4143404" cy="3354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Содержимое 7" descr="DSC_0771.JPG"/>
          <p:cNvPicPr>
            <a:picLocks noGrp="1" noChangeAspect="1"/>
          </p:cNvPicPr>
          <p:nvPr>
            <p:ph idx="1"/>
          </p:nvPr>
        </p:nvPicPr>
        <p:blipFill>
          <a:blip r:embed="rId4" cstate="email">
            <a:lum bright="30000" contrast="30000"/>
          </a:blip>
          <a:srcRect/>
          <a:stretch>
            <a:fillRect/>
          </a:stretch>
        </p:blipFill>
        <p:spPr>
          <a:xfrm>
            <a:off x="3357554" y="4500570"/>
            <a:ext cx="2357454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Содержимое 7" descr="DSC_0771.JPG"/>
          <p:cNvPicPr>
            <a:picLocks noChangeAspect="1"/>
          </p:cNvPicPr>
          <p:nvPr/>
        </p:nvPicPr>
        <p:blipFill>
          <a:blip r:embed="rId5" cstate="email">
            <a:lum bright="30000" contrast="30000"/>
          </a:blip>
          <a:srcRect/>
          <a:stretch>
            <a:fillRect/>
          </a:stretch>
        </p:blipFill>
        <p:spPr>
          <a:xfrm>
            <a:off x="214282" y="4429132"/>
            <a:ext cx="2643206" cy="179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Содержимое 7" descr="DSC_0771.JPG"/>
          <p:cNvPicPr>
            <a:picLocks noChangeAspect="1"/>
          </p:cNvPicPr>
          <p:nvPr/>
        </p:nvPicPr>
        <p:blipFill>
          <a:blip r:embed="rId6" cstate="email">
            <a:lum bright="30000" contrast="30000"/>
          </a:blip>
          <a:srcRect/>
          <a:stretch>
            <a:fillRect/>
          </a:stretch>
        </p:blipFill>
        <p:spPr>
          <a:xfrm>
            <a:off x="6500826" y="4429132"/>
            <a:ext cx="2020318" cy="2009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733054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Благодарю </a:t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за внимание!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preview (19).jpg"/>
          <p:cNvPicPr>
            <a:picLocks noChangeAspect="1"/>
          </p:cNvPicPr>
          <p:nvPr/>
        </p:nvPicPr>
        <p:blipFill>
          <a:blip r:embed="rId2" cstate="email">
            <a:lum bright="30000"/>
          </a:blip>
          <a:stretch>
            <a:fillRect/>
          </a:stretch>
        </p:blipFill>
        <p:spPr>
          <a:xfrm>
            <a:off x="0" y="-2619672"/>
            <a:ext cx="9144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733054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Жить – это прекрасно!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preview (13)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4211960" y="1305168"/>
            <a:ext cx="4223916" cy="2372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preview (17).jpg"/>
          <p:cNvPicPr>
            <a:picLocks noChangeAspect="1"/>
          </p:cNvPicPr>
          <p:nvPr/>
        </p:nvPicPr>
        <p:blipFill>
          <a:blip r:embed="rId4" cstate="email">
            <a:lum bright="-10000"/>
          </a:blip>
          <a:stretch>
            <a:fillRect/>
          </a:stretch>
        </p:blipFill>
        <p:spPr>
          <a:xfrm>
            <a:off x="251520" y="1556792"/>
            <a:ext cx="4104456" cy="3294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preview (15).jpg"/>
          <p:cNvPicPr>
            <a:picLocks noChangeAspect="1"/>
          </p:cNvPicPr>
          <p:nvPr/>
        </p:nvPicPr>
        <p:blipFill>
          <a:blip r:embed="rId5" cstate="email">
            <a:lum bright="-10000"/>
          </a:blip>
          <a:stretch>
            <a:fillRect/>
          </a:stretch>
        </p:blipFill>
        <p:spPr>
          <a:xfrm>
            <a:off x="3419872" y="3212976"/>
            <a:ext cx="3744416" cy="3371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gpreview (3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60032" y="872872"/>
            <a:ext cx="3620418" cy="2711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mgpreview (27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83568" y="912772"/>
            <a:ext cx="3816424" cy="2638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733054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Здоровье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1314220218_petrushki.net_sport-zalog-zdorovya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55575" y="3645024"/>
            <a:ext cx="3772565" cy="2712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gpreview (23)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860032" y="3651286"/>
            <a:ext cx="3672408" cy="27300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Хорошие привычки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imgpreview (37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347864" y="1340768"/>
            <a:ext cx="2396282" cy="17946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imgpreview (38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29425" y="260648"/>
            <a:ext cx="2314575" cy="1571625"/>
          </a:xfrm>
          <a:prstGeom prst="rect">
            <a:avLst/>
          </a:prstGeom>
        </p:spPr>
      </p:pic>
      <p:pic>
        <p:nvPicPr>
          <p:cNvPr id="6" name="Рисунок 5" descr="imgpreview (41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337707">
            <a:off x="6302972" y="1782977"/>
            <a:ext cx="2266950" cy="16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imgpreview (44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0581629">
            <a:off x="6182534" y="4392837"/>
            <a:ext cx="2390775" cy="152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imgpreview (45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491880" y="4725144"/>
            <a:ext cx="2200275" cy="1647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imgpreview (46)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rot="669563">
            <a:off x="667732" y="4432233"/>
            <a:ext cx="2333625" cy="1552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 descr="imgpreview (40)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20474577">
            <a:off x="458027" y="1794782"/>
            <a:ext cx="2200275" cy="1647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Вредные привычки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gpreview (29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32048" y="1340768"/>
            <a:ext cx="3528392" cy="26424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x_2033ecc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2048" y="3933056"/>
            <a:ext cx="3956802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0001-001-Vred-kurenija-alkogolizma-i-narkoticheskikh-veschestv (1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79912" y="1340768"/>
            <a:ext cx="4896544" cy="48965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imgpreview (35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20280" y="2420888"/>
            <a:ext cx="3024336" cy="2416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АЛКОГОЛИЗМ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176464" cy="4857403"/>
          </a:xfrm>
        </p:spPr>
        <p:txBody>
          <a:bodyPr>
            <a:noAutofit/>
          </a:bodyPr>
          <a:lstStyle/>
          <a:p>
            <a:pPr indent="342900">
              <a:buFontTx/>
              <a:buChar char="-"/>
            </a:pPr>
            <a:r>
              <a:rPr lang="ru-RU" sz="2000" dirty="0" smtClean="0"/>
              <a:t>характеризующееся </a:t>
            </a:r>
            <a:r>
              <a:rPr lang="ru-RU" sz="2000" dirty="0"/>
              <a:t>болезненным пристрастием к алкоголю (этиловому спирту), с психической и физической зависимостью от </a:t>
            </a:r>
            <a:r>
              <a:rPr lang="ru-RU" sz="2000" dirty="0" smtClean="0"/>
              <a:t>него.</a:t>
            </a:r>
          </a:p>
          <a:p>
            <a:pPr marL="144000" indent="342900">
              <a:buNone/>
            </a:pPr>
            <a:r>
              <a:rPr lang="ru-RU" sz="2000" i="1" dirty="0" smtClean="0"/>
              <a:t>Употребление </a:t>
            </a:r>
            <a:r>
              <a:rPr lang="ru-RU" sz="2000" i="1" dirty="0"/>
              <a:t>алкоголя приводит к следующим </a:t>
            </a:r>
            <a:r>
              <a:rPr lang="ru-RU" sz="2000" i="1" dirty="0" smtClean="0"/>
              <a:t>проблемам</a:t>
            </a:r>
            <a:r>
              <a:rPr lang="ru-RU" sz="2000" i="1" dirty="0"/>
              <a:t>:</a:t>
            </a:r>
          </a:p>
          <a:p>
            <a:pPr marL="144000" indent="0">
              <a:buNone/>
            </a:pPr>
            <a:r>
              <a:rPr lang="ru-RU" sz="2000" dirty="0"/>
              <a:t>-снижению сопротивляемости инфекциям;</a:t>
            </a:r>
          </a:p>
          <a:p>
            <a:pPr marL="144000" indent="0">
              <a:buNone/>
            </a:pPr>
            <a:r>
              <a:rPr lang="ru-RU" sz="2000" dirty="0"/>
              <a:t>-раздражению желудка и язвам;</a:t>
            </a:r>
          </a:p>
          <a:p>
            <a:pPr marL="144000" indent="0">
              <a:buNone/>
            </a:pPr>
            <a:r>
              <a:rPr lang="ru-RU" sz="2000" dirty="0"/>
              <a:t>-высокому кровяному давлению и инсультам;</a:t>
            </a:r>
          </a:p>
          <a:p>
            <a:pPr marL="144000" indent="0">
              <a:buNone/>
            </a:pPr>
            <a:r>
              <a:rPr lang="ru-RU" sz="2000" dirty="0"/>
              <a:t>-необратимым изменениям в печени и мозге.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" name="Содержимое 8" descr="imgpreview (8)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412776"/>
            <a:ext cx="4385579" cy="4608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Пьяный за рулем!</a:t>
            </a:r>
            <a:endParaRPr lang="ru-RU" dirty="0"/>
          </a:p>
        </p:txBody>
      </p:sp>
      <p:pic>
        <p:nvPicPr>
          <p:cNvPr id="7" name="Содержимое 6" descr="imgpreview (47)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427984" y="1268760"/>
            <a:ext cx="3905622" cy="2625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mgpreview (49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7984" y="3645024"/>
            <a:ext cx="4052466" cy="3034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imgpreview (51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7544" y="3789040"/>
            <a:ext cx="3816424" cy="2862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imgpreview (52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7544" y="1340768"/>
            <a:ext cx="3888432" cy="2780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imgpreview (50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771800" y="2636912"/>
            <a:ext cx="3600023" cy="2696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pechen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56061">
            <a:off x="5018065" y="51444"/>
            <a:ext cx="374441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ПОСЛЕДСТВИЯ АЛКОГОЛИЗМА</a:t>
            </a:r>
            <a:endParaRPr lang="ru-RU" dirty="0"/>
          </a:p>
        </p:txBody>
      </p:sp>
      <p:pic>
        <p:nvPicPr>
          <p:cNvPr id="8" name="Содержимое 7" descr="imgpreview (6)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323528" y="1268760"/>
            <a:ext cx="4680520" cy="3505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imgpreview (9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23928" y="3140968"/>
            <a:ext cx="4680520" cy="35053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7030A0"/>
                </a:solidFill>
              </a:rPr>
              <a:t>Табакокуре́ние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520" y="1268760"/>
            <a:ext cx="8892480" cy="4857403"/>
          </a:xfrm>
        </p:spPr>
        <p:txBody>
          <a:bodyPr>
            <a:noAutofit/>
          </a:bodyPr>
          <a:lstStyle/>
          <a:p>
            <a:pPr marL="0" indent="342900">
              <a:spcBef>
                <a:spcPts val="0"/>
              </a:spcBef>
              <a:buNone/>
            </a:pPr>
            <a:r>
              <a:rPr lang="ru-RU" sz="2000" dirty="0"/>
              <a:t>вдыхание дыма тлеющих высушенных или обработанных </a:t>
            </a:r>
            <a:r>
              <a:rPr lang="ru-RU" sz="2000" dirty="0" smtClean="0"/>
              <a:t>листьев</a:t>
            </a:r>
            <a:r>
              <a:rPr lang="ru-RU" sz="2000" dirty="0"/>
              <a:t> </a:t>
            </a:r>
            <a:r>
              <a:rPr lang="ru-RU" sz="2000" dirty="0" smtClean="0"/>
              <a:t>табака</a:t>
            </a:r>
            <a:r>
              <a:rPr lang="ru-RU" sz="2000" dirty="0"/>
              <a:t>, наиболее часто в </a:t>
            </a:r>
            <a:r>
              <a:rPr lang="ru-RU" sz="2000" dirty="0" smtClean="0"/>
              <a:t>виде курения</a:t>
            </a:r>
            <a:r>
              <a:rPr lang="ru-RU" sz="2000" dirty="0"/>
              <a:t> </a:t>
            </a:r>
            <a:r>
              <a:rPr lang="ru-RU" sz="2000" dirty="0" smtClean="0"/>
              <a:t>сигарет</a:t>
            </a:r>
            <a:r>
              <a:rPr lang="ru-RU" sz="2000" dirty="0"/>
              <a:t>, </a:t>
            </a:r>
            <a:r>
              <a:rPr lang="ru-RU" sz="2000" dirty="0" smtClean="0"/>
              <a:t>сигар</a:t>
            </a:r>
            <a:r>
              <a:rPr lang="ru-RU" sz="2000" dirty="0"/>
              <a:t>, </a:t>
            </a:r>
            <a:r>
              <a:rPr lang="ru-RU" sz="2000" dirty="0" smtClean="0"/>
              <a:t>курительных трубок</a:t>
            </a:r>
            <a:r>
              <a:rPr lang="ru-RU" sz="2000" dirty="0"/>
              <a:t> или </a:t>
            </a:r>
            <a:r>
              <a:rPr lang="ru-RU" sz="2000" dirty="0" smtClean="0"/>
              <a:t>кальяна</a:t>
            </a:r>
            <a:r>
              <a:rPr lang="ru-RU" sz="2000" dirty="0"/>
              <a:t>. </a:t>
            </a:r>
          </a:p>
        </p:txBody>
      </p:sp>
      <p:pic>
        <p:nvPicPr>
          <p:cNvPr id="9" name="Содержимое 8" descr="kurenie-kartinki-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187624" y="2051466"/>
            <a:ext cx="6408712" cy="48065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64</Words>
  <Application>Microsoft Office PowerPoint</Application>
  <PresentationFormat>Экран (4:3)</PresentationFormat>
  <Paragraphs>29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Вредные привычки или здоровье – выбери сам! </vt:lpstr>
      <vt:lpstr>Жить – это прекрасно!</vt:lpstr>
      <vt:lpstr>Здоровье</vt:lpstr>
      <vt:lpstr>Хорошие привычки</vt:lpstr>
      <vt:lpstr>Вредные привычки</vt:lpstr>
      <vt:lpstr>АЛКОГОЛИЗМ</vt:lpstr>
      <vt:lpstr>Пьяный за рулем!</vt:lpstr>
      <vt:lpstr>ПОСЛЕДСТВИЯ АЛКОГОЛИЗМА</vt:lpstr>
      <vt:lpstr>Табакокуре́ние</vt:lpstr>
      <vt:lpstr>ПОСЛЕДСТВИЯ КУРЕНИЯ</vt:lpstr>
      <vt:lpstr>ПОСЛЕДСТВИЯ КУРЕНИЯ</vt:lpstr>
      <vt:lpstr>НАРКОМАНИЯ</vt:lpstr>
      <vt:lpstr>ПОСЛЕДСТВИЯ НАРКОМАНИИ</vt:lpstr>
      <vt:lpstr>Мы выбираем- Здоровье!</vt:lpstr>
      <vt:lpstr>Слайд 15</vt:lpstr>
      <vt:lpstr>Слайд 16</vt:lpstr>
      <vt:lpstr>Благодарю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ЦДТ3</dc:creator>
  <cp:lastModifiedBy>Roman</cp:lastModifiedBy>
  <cp:revision>67</cp:revision>
  <dcterms:created xsi:type="dcterms:W3CDTF">2013-09-05T03:26:28Z</dcterms:created>
  <dcterms:modified xsi:type="dcterms:W3CDTF">2014-01-02T20:51:13Z</dcterms:modified>
</cp:coreProperties>
</file>