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8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E2286"/>
    <a:srgbClr val="39B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9" autoAdjust="0"/>
    <p:restoredTop sz="86380" autoAdjust="0"/>
  </p:normalViewPr>
  <p:slideViewPr>
    <p:cSldViewPr>
      <p:cViewPr>
        <p:scale>
          <a:sx n="60" d="100"/>
          <a:sy n="60" d="100"/>
        </p:scale>
        <p:origin x="-734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8FCEA-A1CB-46A4-85D9-D6263DF2050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12B2-7D7C-486E-B13A-D1A6F391D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12B2-7D7C-486E-B13A-D1A6F391DF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12B2-7D7C-486E-B13A-D1A6F391DFD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C3501-F376-4FE9-A109-8F2B080AB39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BCB3F1-1B01-4B90-A0EA-4AC5DB4C5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3786190"/>
            <a:ext cx="3071834" cy="122237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5" name="Группа 24"/>
          <p:cNvGrpSpPr/>
          <p:nvPr/>
        </p:nvGrpSpPr>
        <p:grpSpPr>
          <a:xfrm rot="1096009">
            <a:off x="1834198" y="2527326"/>
            <a:ext cx="227829" cy="344695"/>
            <a:chOff x="4717550" y="1984750"/>
            <a:chExt cx="1225550" cy="1854200"/>
          </a:xfrm>
          <a:solidFill>
            <a:srgbClr val="7030A0"/>
          </a:solidFill>
        </p:grpSpPr>
        <p:sp>
          <p:nvSpPr>
            <p:cNvPr id="6" name="Овал 5"/>
            <p:cNvSpPr/>
            <p:nvPr/>
          </p:nvSpPr>
          <p:spPr>
            <a:xfrm>
              <a:off x="4717550" y="3299200"/>
              <a:ext cx="1225550" cy="5397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5146175" y="2775325"/>
              <a:ext cx="158115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"/>
          <p:cNvGrpSpPr>
            <a:grpSpLocks/>
          </p:cNvGrpSpPr>
          <p:nvPr/>
        </p:nvGrpSpPr>
        <p:grpSpPr bwMode="auto">
          <a:xfrm rot="-914345">
            <a:off x="1336725" y="1823790"/>
            <a:ext cx="346075" cy="433388"/>
            <a:chOff x="4470400" y="2990850"/>
            <a:chExt cx="1485898" cy="1854200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4470365" y="4304371"/>
              <a:ext cx="1226888" cy="53656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4897901" y="3779616"/>
              <a:ext cx="1582523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олилиния 10"/>
            <p:cNvSpPr/>
            <p:nvPr/>
          </p:nvSpPr>
          <p:spPr>
            <a:xfrm>
              <a:off x="5634743" y="3036435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Группа 19"/>
          <p:cNvGrpSpPr>
            <a:grpSpLocks/>
          </p:cNvGrpSpPr>
          <p:nvPr/>
        </p:nvGrpSpPr>
        <p:grpSpPr bwMode="auto">
          <a:xfrm rot="702034">
            <a:off x="488744" y="2633088"/>
            <a:ext cx="706461" cy="773113"/>
            <a:chOff x="5918200" y="3924300"/>
            <a:chExt cx="2355850" cy="2393950"/>
          </a:xfrm>
          <a:solidFill>
            <a:srgbClr val="7030A0"/>
          </a:solidFill>
        </p:grpSpPr>
        <p:sp>
          <p:nvSpPr>
            <p:cNvPr id="25" name="Овал 24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олилиния 28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24"/>
          <p:cNvGrpSpPr>
            <a:grpSpLocks/>
          </p:cNvGrpSpPr>
          <p:nvPr/>
        </p:nvGrpSpPr>
        <p:grpSpPr bwMode="auto">
          <a:xfrm rot="1096009">
            <a:off x="2600315" y="3296798"/>
            <a:ext cx="100013" cy="198437"/>
            <a:chOff x="4717550" y="1984750"/>
            <a:chExt cx="1225550" cy="1854200"/>
          </a:xfrm>
          <a:solidFill>
            <a:srgbClr val="7030A0"/>
          </a:solidFill>
        </p:grpSpPr>
        <p:sp>
          <p:nvSpPr>
            <p:cNvPr id="31" name="Овал 30"/>
            <p:cNvSpPr/>
            <p:nvPr/>
          </p:nvSpPr>
          <p:spPr>
            <a:xfrm>
              <a:off x="4711975" y="3294514"/>
              <a:ext cx="1225550" cy="53401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5143188" y="2774828"/>
              <a:ext cx="158719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10"/>
          <p:cNvGrpSpPr>
            <a:grpSpLocks/>
          </p:cNvGrpSpPr>
          <p:nvPr/>
        </p:nvGrpSpPr>
        <p:grpSpPr bwMode="auto">
          <a:xfrm rot="-1622672">
            <a:off x="365326" y="1840908"/>
            <a:ext cx="346075" cy="433388"/>
            <a:chOff x="4470400" y="2990850"/>
            <a:chExt cx="1485898" cy="1854200"/>
          </a:xfrm>
          <a:solidFill>
            <a:srgbClr val="7030A0"/>
          </a:solidFill>
        </p:grpSpPr>
        <p:sp>
          <p:nvSpPr>
            <p:cNvPr id="54" name="Овал 53"/>
            <p:cNvSpPr/>
            <p:nvPr/>
          </p:nvSpPr>
          <p:spPr>
            <a:xfrm>
              <a:off x="4469396" y="4307728"/>
              <a:ext cx="1226888" cy="53656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rot="5400000" flipH="1" flipV="1">
              <a:off x="4898794" y="3779160"/>
              <a:ext cx="1582523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олилиния 55"/>
            <p:cNvSpPr/>
            <p:nvPr/>
          </p:nvSpPr>
          <p:spPr>
            <a:xfrm>
              <a:off x="5633633" y="3033957"/>
              <a:ext cx="320356" cy="1100293"/>
            </a:xfrm>
            <a:custGeom>
              <a:avLst/>
              <a:gdLst>
                <a:gd name="connsiteX0" fmla="*/ 0 w 153574"/>
                <a:gd name="connsiteY0" fmla="*/ 0 h 254000"/>
                <a:gd name="connsiteX1" fmla="*/ 12700 w 153574"/>
                <a:gd name="connsiteY1" fmla="*/ 31750 h 254000"/>
                <a:gd name="connsiteX2" fmla="*/ 25400 w 153574"/>
                <a:gd name="connsiteY2" fmla="*/ 69850 h 254000"/>
                <a:gd name="connsiteX3" fmla="*/ 63500 w 153574"/>
                <a:gd name="connsiteY3" fmla="*/ 139700 h 254000"/>
                <a:gd name="connsiteX4" fmla="*/ 82550 w 153574"/>
                <a:gd name="connsiteY4" fmla="*/ 158750 h 254000"/>
                <a:gd name="connsiteX5" fmla="*/ 95250 w 153574"/>
                <a:gd name="connsiteY5" fmla="*/ 177800 h 254000"/>
                <a:gd name="connsiteX6" fmla="*/ 127000 w 153574"/>
                <a:gd name="connsiteY6" fmla="*/ 203200 h 254000"/>
                <a:gd name="connsiteX7" fmla="*/ 139700 w 153574"/>
                <a:gd name="connsiteY7" fmla="*/ 228600 h 254000"/>
                <a:gd name="connsiteX8" fmla="*/ 152400 w 153574"/>
                <a:gd name="connsiteY8" fmla="*/ 254000 h 254000"/>
                <a:gd name="connsiteX0" fmla="*/ 0 w 642524"/>
                <a:gd name="connsiteY0" fmla="*/ 0 h 406400"/>
                <a:gd name="connsiteX1" fmla="*/ 501650 w 642524"/>
                <a:gd name="connsiteY1" fmla="*/ 184150 h 406400"/>
                <a:gd name="connsiteX2" fmla="*/ 514350 w 642524"/>
                <a:gd name="connsiteY2" fmla="*/ 222250 h 406400"/>
                <a:gd name="connsiteX3" fmla="*/ 552450 w 642524"/>
                <a:gd name="connsiteY3" fmla="*/ 292100 h 406400"/>
                <a:gd name="connsiteX4" fmla="*/ 571500 w 642524"/>
                <a:gd name="connsiteY4" fmla="*/ 311150 h 406400"/>
                <a:gd name="connsiteX5" fmla="*/ 584200 w 642524"/>
                <a:gd name="connsiteY5" fmla="*/ 330200 h 406400"/>
                <a:gd name="connsiteX6" fmla="*/ 615950 w 642524"/>
                <a:gd name="connsiteY6" fmla="*/ 355600 h 406400"/>
                <a:gd name="connsiteX7" fmla="*/ 628650 w 642524"/>
                <a:gd name="connsiteY7" fmla="*/ 381000 h 406400"/>
                <a:gd name="connsiteX8" fmla="*/ 641350 w 642524"/>
                <a:gd name="connsiteY8" fmla="*/ 406400 h 406400"/>
                <a:gd name="connsiteX0" fmla="*/ 0 w 642524"/>
                <a:gd name="connsiteY0" fmla="*/ 0 h 406400"/>
                <a:gd name="connsiteX1" fmla="*/ 514350 w 642524"/>
                <a:gd name="connsiteY1" fmla="*/ 222250 h 406400"/>
                <a:gd name="connsiteX2" fmla="*/ 552450 w 642524"/>
                <a:gd name="connsiteY2" fmla="*/ 292100 h 406400"/>
                <a:gd name="connsiteX3" fmla="*/ 571500 w 642524"/>
                <a:gd name="connsiteY3" fmla="*/ 311150 h 406400"/>
                <a:gd name="connsiteX4" fmla="*/ 584200 w 642524"/>
                <a:gd name="connsiteY4" fmla="*/ 330200 h 406400"/>
                <a:gd name="connsiteX5" fmla="*/ 615950 w 642524"/>
                <a:gd name="connsiteY5" fmla="*/ 355600 h 406400"/>
                <a:gd name="connsiteX6" fmla="*/ 628650 w 642524"/>
                <a:gd name="connsiteY6" fmla="*/ 381000 h 406400"/>
                <a:gd name="connsiteX7" fmla="*/ 641350 w 642524"/>
                <a:gd name="connsiteY7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584200 w 642524"/>
                <a:gd name="connsiteY3" fmla="*/ 330200 h 406400"/>
                <a:gd name="connsiteX4" fmla="*/ 615950 w 642524"/>
                <a:gd name="connsiteY4" fmla="*/ 355600 h 406400"/>
                <a:gd name="connsiteX5" fmla="*/ 628650 w 642524"/>
                <a:gd name="connsiteY5" fmla="*/ 381000 h 406400"/>
                <a:gd name="connsiteX6" fmla="*/ 641350 w 642524"/>
                <a:gd name="connsiteY6" fmla="*/ 406400 h 406400"/>
                <a:gd name="connsiteX0" fmla="*/ 0 w 642524"/>
                <a:gd name="connsiteY0" fmla="*/ 0 h 406400"/>
                <a:gd name="connsiteX1" fmla="*/ 552450 w 642524"/>
                <a:gd name="connsiteY1" fmla="*/ 292100 h 406400"/>
                <a:gd name="connsiteX2" fmla="*/ 571500 w 642524"/>
                <a:gd name="connsiteY2" fmla="*/ 311150 h 406400"/>
                <a:gd name="connsiteX3" fmla="*/ 615950 w 642524"/>
                <a:gd name="connsiteY3" fmla="*/ 355600 h 406400"/>
                <a:gd name="connsiteX4" fmla="*/ 628650 w 642524"/>
                <a:gd name="connsiteY4" fmla="*/ 381000 h 406400"/>
                <a:gd name="connsiteX5" fmla="*/ 641350 w 642524"/>
                <a:gd name="connsiteY5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15950 w 641350"/>
                <a:gd name="connsiteY3" fmla="*/ 355600 h 406400"/>
                <a:gd name="connsiteX4" fmla="*/ 641350 w 641350"/>
                <a:gd name="connsiteY4" fmla="*/ 406400 h 406400"/>
                <a:gd name="connsiteX0" fmla="*/ 0 w 641350"/>
                <a:gd name="connsiteY0" fmla="*/ 0 h 406400"/>
                <a:gd name="connsiteX1" fmla="*/ 552450 w 641350"/>
                <a:gd name="connsiteY1" fmla="*/ 292100 h 406400"/>
                <a:gd name="connsiteX2" fmla="*/ 571500 w 641350"/>
                <a:gd name="connsiteY2" fmla="*/ 311150 h 406400"/>
                <a:gd name="connsiteX3" fmla="*/ 641350 w 641350"/>
                <a:gd name="connsiteY3" fmla="*/ 406400 h 406400"/>
                <a:gd name="connsiteX0" fmla="*/ 0 w 659342"/>
                <a:gd name="connsiteY0" fmla="*/ 0 h 406400"/>
                <a:gd name="connsiteX1" fmla="*/ 552450 w 659342"/>
                <a:gd name="connsiteY1" fmla="*/ 292100 h 406400"/>
                <a:gd name="connsiteX2" fmla="*/ 641350 w 659342"/>
                <a:gd name="connsiteY2" fmla="*/ 406400 h 406400"/>
                <a:gd name="connsiteX0" fmla="*/ 0 w 659342"/>
                <a:gd name="connsiteY0" fmla="*/ 0 h 1206500"/>
                <a:gd name="connsiteX1" fmla="*/ 552450 w 659342"/>
                <a:gd name="connsiteY1" fmla="*/ 292100 h 1206500"/>
                <a:gd name="connsiteX2" fmla="*/ 139700 w 659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405342"/>
                <a:gd name="connsiteY0" fmla="*/ 0 h 1206500"/>
                <a:gd name="connsiteX1" fmla="*/ 298450 w 405342"/>
                <a:gd name="connsiteY1" fmla="*/ 425450 h 1206500"/>
                <a:gd name="connsiteX2" fmla="*/ 139700 w 40534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98992"/>
                <a:gd name="connsiteY0" fmla="*/ 0 h 1206500"/>
                <a:gd name="connsiteX1" fmla="*/ 292100 w 398992"/>
                <a:gd name="connsiteY1" fmla="*/ 495300 h 1206500"/>
                <a:gd name="connsiteX2" fmla="*/ 139700 w 398992"/>
                <a:gd name="connsiteY2" fmla="*/ 1206500 h 1206500"/>
                <a:gd name="connsiteX0" fmla="*/ 0 w 300567"/>
                <a:gd name="connsiteY0" fmla="*/ 0 h 1206500"/>
                <a:gd name="connsiteX1" fmla="*/ 292100 w 300567"/>
                <a:gd name="connsiteY1" fmla="*/ 495300 h 1206500"/>
                <a:gd name="connsiteX2" fmla="*/ 139700 w 300567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06500"/>
                <a:gd name="connsiteX1" fmla="*/ 292100 w 292100"/>
                <a:gd name="connsiteY1" fmla="*/ 495300 h 1206500"/>
                <a:gd name="connsiteX2" fmla="*/ 139700 w 292100"/>
                <a:gd name="connsiteY2" fmla="*/ 1206500 h 1206500"/>
                <a:gd name="connsiteX0" fmla="*/ 0 w 292100"/>
                <a:gd name="connsiteY0" fmla="*/ 0 h 1231900"/>
                <a:gd name="connsiteX1" fmla="*/ 292100 w 292100"/>
                <a:gd name="connsiteY1" fmla="*/ 495300 h 1231900"/>
                <a:gd name="connsiteX2" fmla="*/ 209550 w 292100"/>
                <a:gd name="connsiteY2" fmla="*/ 1231900 h 1231900"/>
                <a:gd name="connsiteX0" fmla="*/ 2487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316971"/>
                <a:gd name="connsiteY0" fmla="*/ 0 h 1231900"/>
                <a:gd name="connsiteX1" fmla="*/ 316971 w 316971"/>
                <a:gd name="connsiteY1" fmla="*/ 495300 h 1231900"/>
                <a:gd name="connsiteX2" fmla="*/ 234421 w 316971"/>
                <a:gd name="connsiteY2" fmla="*/ 1231900 h 1231900"/>
                <a:gd name="connsiteX0" fmla="*/ 43921 w 297921"/>
                <a:gd name="connsiteY0" fmla="*/ 0 h 1231900"/>
                <a:gd name="connsiteX1" fmla="*/ 297921 w 297921"/>
                <a:gd name="connsiteY1" fmla="*/ 660400 h 1231900"/>
                <a:gd name="connsiteX2" fmla="*/ 234421 w 297921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57188"/>
                <a:gd name="connsiteY0" fmla="*/ 0 h 1231900"/>
                <a:gd name="connsiteX1" fmla="*/ 297921 w 357188"/>
                <a:gd name="connsiteY1" fmla="*/ 660400 h 1231900"/>
                <a:gd name="connsiteX2" fmla="*/ 234421 w 357188"/>
                <a:gd name="connsiteY2" fmla="*/ 1231900 h 1231900"/>
                <a:gd name="connsiteX0" fmla="*/ 43921 w 306388"/>
                <a:gd name="connsiteY0" fmla="*/ 0 h 1231900"/>
                <a:gd name="connsiteX1" fmla="*/ 297921 w 306388"/>
                <a:gd name="connsiteY1" fmla="*/ 660400 h 1231900"/>
                <a:gd name="connsiteX2" fmla="*/ 234421 w 306388"/>
                <a:gd name="connsiteY2" fmla="*/ 1231900 h 1231900"/>
                <a:gd name="connsiteX0" fmla="*/ 31221 w 293688"/>
                <a:gd name="connsiteY0" fmla="*/ 0 h 1231900"/>
                <a:gd name="connsiteX1" fmla="*/ 285221 w 293688"/>
                <a:gd name="connsiteY1" fmla="*/ 660400 h 1231900"/>
                <a:gd name="connsiteX2" fmla="*/ 221721 w 293688"/>
                <a:gd name="connsiteY2" fmla="*/ 1231900 h 1231900"/>
                <a:gd name="connsiteX0" fmla="*/ 43921 w 306388"/>
                <a:gd name="connsiteY0" fmla="*/ 0 h 1143000"/>
                <a:gd name="connsiteX1" fmla="*/ 297921 w 306388"/>
                <a:gd name="connsiteY1" fmla="*/ 660400 h 1143000"/>
                <a:gd name="connsiteX2" fmla="*/ 221721 w 306388"/>
                <a:gd name="connsiteY2" fmla="*/ 1143000 h 1143000"/>
                <a:gd name="connsiteX0" fmla="*/ 0 w 262467"/>
                <a:gd name="connsiteY0" fmla="*/ 0 h 1143000"/>
                <a:gd name="connsiteX1" fmla="*/ 254000 w 262467"/>
                <a:gd name="connsiteY1" fmla="*/ 660400 h 1143000"/>
                <a:gd name="connsiteX2" fmla="*/ 177800 w 262467"/>
                <a:gd name="connsiteY2" fmla="*/ 1143000 h 1143000"/>
                <a:gd name="connsiteX0" fmla="*/ 24871 w 287338"/>
                <a:gd name="connsiteY0" fmla="*/ 0 h 1130300"/>
                <a:gd name="connsiteX1" fmla="*/ 278871 w 287338"/>
                <a:gd name="connsiteY1" fmla="*/ 660400 h 1130300"/>
                <a:gd name="connsiteX2" fmla="*/ 151871 w 287338"/>
                <a:gd name="connsiteY2" fmla="*/ 1130300 h 1130300"/>
                <a:gd name="connsiteX0" fmla="*/ 82021 w 344488"/>
                <a:gd name="connsiteY0" fmla="*/ 0 h 1130300"/>
                <a:gd name="connsiteX1" fmla="*/ 336021 w 344488"/>
                <a:gd name="connsiteY1" fmla="*/ 660400 h 1130300"/>
                <a:gd name="connsiteX2" fmla="*/ 209021 w 344488"/>
                <a:gd name="connsiteY2" fmla="*/ 1130300 h 1130300"/>
                <a:gd name="connsiteX0" fmla="*/ 82021 w 395288"/>
                <a:gd name="connsiteY0" fmla="*/ 0 h 1130300"/>
                <a:gd name="connsiteX1" fmla="*/ 336021 w 395288"/>
                <a:gd name="connsiteY1" fmla="*/ 660400 h 1130300"/>
                <a:gd name="connsiteX2" fmla="*/ 209021 w 395288"/>
                <a:gd name="connsiteY2" fmla="*/ 1130300 h 1130300"/>
                <a:gd name="connsiteX0" fmla="*/ 82021 w 471488"/>
                <a:gd name="connsiteY0" fmla="*/ 0 h 1130300"/>
                <a:gd name="connsiteX1" fmla="*/ 412221 w 471488"/>
                <a:gd name="connsiteY1" fmla="*/ 647700 h 1130300"/>
                <a:gd name="connsiteX2" fmla="*/ 209021 w 4714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420688"/>
                <a:gd name="connsiteY0" fmla="*/ 0 h 1130300"/>
                <a:gd name="connsiteX1" fmla="*/ 412221 w 420688"/>
                <a:gd name="connsiteY1" fmla="*/ 647700 h 1130300"/>
                <a:gd name="connsiteX2" fmla="*/ 209021 w 420688"/>
                <a:gd name="connsiteY2" fmla="*/ 1130300 h 1130300"/>
                <a:gd name="connsiteX0" fmla="*/ 82021 w 325438"/>
                <a:gd name="connsiteY0" fmla="*/ 0 h 1130300"/>
                <a:gd name="connsiteX1" fmla="*/ 316971 w 325438"/>
                <a:gd name="connsiteY1" fmla="*/ 641350 h 1130300"/>
                <a:gd name="connsiteX2" fmla="*/ 209021 w 325438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16971"/>
                <a:gd name="connsiteY0" fmla="*/ 0 h 1130300"/>
                <a:gd name="connsiteX1" fmla="*/ 316971 w 316971"/>
                <a:gd name="connsiteY1" fmla="*/ 641350 h 1130300"/>
                <a:gd name="connsiteX2" fmla="*/ 209021 w 3169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57188"/>
                <a:gd name="connsiteY0" fmla="*/ 0 h 1130300"/>
                <a:gd name="connsiteX1" fmla="*/ 329671 w 357188"/>
                <a:gd name="connsiteY1" fmla="*/ 635000 h 1130300"/>
                <a:gd name="connsiteX2" fmla="*/ 209021 w 357188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820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69321 w 329671"/>
                <a:gd name="connsiteY0" fmla="*/ 99483 h 1229783"/>
                <a:gd name="connsiteX1" fmla="*/ 94723 w 329671"/>
                <a:gd name="connsiteY1" fmla="*/ 105833 h 1229783"/>
                <a:gd name="connsiteX2" fmla="*/ 329671 w 329671"/>
                <a:gd name="connsiteY2" fmla="*/ 734483 h 1229783"/>
                <a:gd name="connsiteX3" fmla="*/ 209021 w 329671"/>
                <a:gd name="connsiteY3" fmla="*/ 1229783 h 1229783"/>
                <a:gd name="connsiteX0" fmla="*/ 69321 w 550865"/>
                <a:gd name="connsiteY0" fmla="*/ 99483 h 1229783"/>
                <a:gd name="connsiteX1" fmla="*/ 94723 w 550865"/>
                <a:gd name="connsiteY1" fmla="*/ 105833 h 1229783"/>
                <a:gd name="connsiteX2" fmla="*/ 329671 w 550865"/>
                <a:gd name="connsiteY2" fmla="*/ 734483 h 1229783"/>
                <a:gd name="connsiteX3" fmla="*/ 209021 w 550865"/>
                <a:gd name="connsiteY3" fmla="*/ 1229783 h 1229783"/>
                <a:gd name="connsiteX0" fmla="*/ 69321 w 329671"/>
                <a:gd name="connsiteY0" fmla="*/ 0 h 1130300"/>
                <a:gd name="connsiteX1" fmla="*/ 329671 w 329671"/>
                <a:gd name="connsiteY1" fmla="*/ 635000 h 1130300"/>
                <a:gd name="connsiteX2" fmla="*/ 209021 w 329671"/>
                <a:gd name="connsiteY2" fmla="*/ 1130300 h 11303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75671 w 329671"/>
                <a:gd name="connsiteY0" fmla="*/ 0 h 1104900"/>
                <a:gd name="connsiteX1" fmla="*/ 329671 w 329671"/>
                <a:gd name="connsiteY1" fmla="*/ 609600 h 1104900"/>
                <a:gd name="connsiteX2" fmla="*/ 209021 w 32967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0960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10621"/>
                <a:gd name="connsiteY0" fmla="*/ 0 h 1104900"/>
                <a:gd name="connsiteX1" fmla="*/ 310621 w 310621"/>
                <a:gd name="connsiteY1" fmla="*/ 641350 h 1104900"/>
                <a:gd name="connsiteX2" fmla="*/ 189971 w 3106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  <a:gd name="connsiteX0" fmla="*/ 56621 w 323321"/>
                <a:gd name="connsiteY0" fmla="*/ 0 h 1104900"/>
                <a:gd name="connsiteX1" fmla="*/ 323321 w 323321"/>
                <a:gd name="connsiteY1" fmla="*/ 495300 h 1104900"/>
                <a:gd name="connsiteX2" fmla="*/ 189971 w 323321"/>
                <a:gd name="connsiteY2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321" h="1104900">
                  <a:moveTo>
                    <a:pt x="56621" y="0"/>
                  </a:moveTo>
                  <a:cubicBezTo>
                    <a:pt x="110861" y="398992"/>
                    <a:pt x="280988" y="249767"/>
                    <a:pt x="323321" y="495300"/>
                  </a:cubicBezTo>
                  <a:cubicBezTo>
                    <a:pt x="265113" y="842433"/>
                    <a:pt x="0" y="788988"/>
                    <a:pt x="189971" y="110490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7" name="Группа 74"/>
          <p:cNvGrpSpPr>
            <a:grpSpLocks/>
          </p:cNvGrpSpPr>
          <p:nvPr/>
        </p:nvGrpSpPr>
        <p:grpSpPr bwMode="auto">
          <a:xfrm>
            <a:off x="714348" y="3500438"/>
            <a:ext cx="2316163" cy="3071813"/>
            <a:chOff x="2602843" y="1233179"/>
            <a:chExt cx="3790028" cy="5026925"/>
          </a:xfrm>
        </p:grpSpPr>
        <p:sp>
          <p:nvSpPr>
            <p:cNvPr id="58" name="Полилиния 57"/>
            <p:cNvSpPr/>
            <p:nvPr/>
          </p:nvSpPr>
          <p:spPr>
            <a:xfrm rot="14603108" flipH="1">
              <a:off x="5032978" y="1980082"/>
              <a:ext cx="96123" cy="23379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 flipH="1">
              <a:off x="5922689" y="5491127"/>
              <a:ext cx="358481" cy="29616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7348" h="405073">
                  <a:moveTo>
                    <a:pt x="16275" y="310239"/>
                  </a:moveTo>
                  <a:cubicBezTo>
                    <a:pt x="360492" y="265871"/>
                    <a:pt x="1711599" y="8550"/>
                    <a:pt x="2187348" y="0"/>
                  </a:cubicBezTo>
                  <a:cubicBezTo>
                    <a:pt x="1571324" y="121324"/>
                    <a:pt x="646782" y="272143"/>
                    <a:pt x="348372" y="389730"/>
                  </a:cubicBezTo>
                  <a:cubicBezTo>
                    <a:pt x="0" y="405073"/>
                    <a:pt x="15131" y="397637"/>
                    <a:pt x="16275" y="310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602843" y="2215183"/>
              <a:ext cx="1807991" cy="969015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124879 w 1790400"/>
                <a:gd name="connsiteY0" fmla="*/ 176003 h 741894"/>
                <a:gd name="connsiteX1" fmla="*/ 874152 w 1790400"/>
                <a:gd name="connsiteY1" fmla="*/ 16954 h 741894"/>
                <a:gd name="connsiteX2" fmla="*/ 1722964 w 1790400"/>
                <a:gd name="connsiteY2" fmla="*/ 50801 h 741894"/>
                <a:gd name="connsiteX3" fmla="*/ 1790400 w 1790400"/>
                <a:gd name="connsiteY3" fmla="*/ 657233 h 741894"/>
                <a:gd name="connsiteX4" fmla="*/ 1033603 w 1790400"/>
                <a:gd name="connsiteY4" fmla="*/ 666942 h 741894"/>
                <a:gd name="connsiteX5" fmla="*/ 168483 w 1790400"/>
                <a:gd name="connsiteY5" fmla="*/ 741894 h 741894"/>
                <a:gd name="connsiteX6" fmla="*/ 184157 w 1790400"/>
                <a:gd name="connsiteY6" fmla="*/ 271043 h 741894"/>
                <a:gd name="connsiteX7" fmla="*/ 124879 w 1790400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9053 w 1674574"/>
                <a:gd name="connsiteY0" fmla="*/ 176003 h 850571"/>
                <a:gd name="connsiteX1" fmla="*/ 758326 w 1674574"/>
                <a:gd name="connsiteY1" fmla="*/ 16954 h 850571"/>
                <a:gd name="connsiteX2" fmla="*/ 1607138 w 1674574"/>
                <a:gd name="connsiteY2" fmla="*/ 50801 h 850571"/>
                <a:gd name="connsiteX3" fmla="*/ 1674574 w 1674574"/>
                <a:gd name="connsiteY3" fmla="*/ 657233 h 850571"/>
                <a:gd name="connsiteX4" fmla="*/ 917777 w 1674574"/>
                <a:gd name="connsiteY4" fmla="*/ 666942 h 850571"/>
                <a:gd name="connsiteX5" fmla="*/ 151455 w 1674574"/>
                <a:gd name="connsiteY5" fmla="*/ 850571 h 850571"/>
                <a:gd name="connsiteX6" fmla="*/ 68331 w 1674574"/>
                <a:gd name="connsiteY6" fmla="*/ 271043 h 850571"/>
                <a:gd name="connsiteX7" fmla="*/ 9053 w 1674574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142402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94825"/>
                <a:gd name="connsiteY0" fmla="*/ 176003 h 850571"/>
                <a:gd name="connsiteX1" fmla="*/ 749273 w 1694825"/>
                <a:gd name="connsiteY1" fmla="*/ 16954 h 850571"/>
                <a:gd name="connsiteX2" fmla="*/ 1667244 w 1694825"/>
                <a:gd name="connsiteY2" fmla="*/ 50801 h 850571"/>
                <a:gd name="connsiteX3" fmla="*/ 1665521 w 1694825"/>
                <a:gd name="connsiteY3" fmla="*/ 657233 h 850571"/>
                <a:gd name="connsiteX4" fmla="*/ 908724 w 1694825"/>
                <a:gd name="connsiteY4" fmla="*/ 666942 h 850571"/>
                <a:gd name="connsiteX5" fmla="*/ 93003 w 1694825"/>
                <a:gd name="connsiteY5" fmla="*/ 850571 h 850571"/>
                <a:gd name="connsiteX6" fmla="*/ 59278 w 1694825"/>
                <a:gd name="connsiteY6" fmla="*/ 271043 h 850571"/>
                <a:gd name="connsiteX7" fmla="*/ 0 w 1694825"/>
                <a:gd name="connsiteY7" fmla="*/ 176003 h 850571"/>
                <a:gd name="connsiteX0" fmla="*/ 0 w 1754439"/>
                <a:gd name="connsiteY0" fmla="*/ 176003 h 894347"/>
                <a:gd name="connsiteX1" fmla="*/ 749273 w 1754439"/>
                <a:gd name="connsiteY1" fmla="*/ 16954 h 894347"/>
                <a:gd name="connsiteX2" fmla="*/ 1667244 w 1754439"/>
                <a:gd name="connsiteY2" fmla="*/ 50801 h 894347"/>
                <a:gd name="connsiteX3" fmla="*/ 1754439 w 1754439"/>
                <a:gd name="connsiteY3" fmla="*/ 894347 h 894347"/>
                <a:gd name="connsiteX4" fmla="*/ 908724 w 1754439"/>
                <a:gd name="connsiteY4" fmla="*/ 666942 h 894347"/>
                <a:gd name="connsiteX5" fmla="*/ 93003 w 1754439"/>
                <a:gd name="connsiteY5" fmla="*/ 850571 h 894347"/>
                <a:gd name="connsiteX6" fmla="*/ 59278 w 1754439"/>
                <a:gd name="connsiteY6" fmla="*/ 271043 h 894347"/>
                <a:gd name="connsiteX7" fmla="*/ 0 w 1754439"/>
                <a:gd name="connsiteY7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768475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759414"/>
                <a:gd name="connsiteY0" fmla="*/ 176003 h 894347"/>
                <a:gd name="connsiteX1" fmla="*/ 749273 w 1759414"/>
                <a:gd name="connsiteY1" fmla="*/ 16954 h 894347"/>
                <a:gd name="connsiteX2" fmla="*/ 1667244 w 1759414"/>
                <a:gd name="connsiteY2" fmla="*/ 50801 h 894347"/>
                <a:gd name="connsiteX3" fmla="*/ 1689438 w 1759414"/>
                <a:gd name="connsiteY3" fmla="*/ 192005 h 894347"/>
                <a:gd name="connsiteX4" fmla="*/ 1754439 w 1759414"/>
                <a:gd name="connsiteY4" fmla="*/ 894347 h 894347"/>
                <a:gd name="connsiteX5" fmla="*/ 908724 w 1759414"/>
                <a:gd name="connsiteY5" fmla="*/ 666942 h 894347"/>
                <a:gd name="connsiteX6" fmla="*/ 93003 w 1759414"/>
                <a:gd name="connsiteY6" fmla="*/ 850571 h 894347"/>
                <a:gd name="connsiteX7" fmla="*/ 59278 w 1759414"/>
                <a:gd name="connsiteY7" fmla="*/ 271043 h 894347"/>
                <a:gd name="connsiteX8" fmla="*/ 0 w 1759414"/>
                <a:gd name="connsiteY8" fmla="*/ 176003 h 894347"/>
                <a:gd name="connsiteX0" fmla="*/ 0 w 1892791"/>
                <a:gd name="connsiteY0" fmla="*/ 176003 h 902462"/>
                <a:gd name="connsiteX1" fmla="*/ 749273 w 1892791"/>
                <a:gd name="connsiteY1" fmla="*/ 16954 h 902462"/>
                <a:gd name="connsiteX2" fmla="*/ 1667244 w 1892791"/>
                <a:gd name="connsiteY2" fmla="*/ 50801 h 902462"/>
                <a:gd name="connsiteX3" fmla="*/ 1689438 w 1892791"/>
                <a:gd name="connsiteY3" fmla="*/ 192005 h 902462"/>
                <a:gd name="connsiteX4" fmla="*/ 1728956 w 1892791"/>
                <a:gd name="connsiteY4" fmla="*/ 774910 h 902462"/>
                <a:gd name="connsiteX5" fmla="*/ 1754439 w 1892791"/>
                <a:gd name="connsiteY5" fmla="*/ 894347 h 902462"/>
                <a:gd name="connsiteX6" fmla="*/ 908724 w 1892791"/>
                <a:gd name="connsiteY6" fmla="*/ 666942 h 902462"/>
                <a:gd name="connsiteX7" fmla="*/ 93003 w 1892791"/>
                <a:gd name="connsiteY7" fmla="*/ 850571 h 902462"/>
                <a:gd name="connsiteX8" fmla="*/ 59278 w 1892791"/>
                <a:gd name="connsiteY8" fmla="*/ 271043 h 902462"/>
                <a:gd name="connsiteX9" fmla="*/ 0 w 1892791"/>
                <a:gd name="connsiteY9" fmla="*/ 176003 h 902462"/>
                <a:gd name="connsiteX0" fmla="*/ 0 w 1823633"/>
                <a:gd name="connsiteY0" fmla="*/ 176003 h 894347"/>
                <a:gd name="connsiteX1" fmla="*/ 749273 w 1823633"/>
                <a:gd name="connsiteY1" fmla="*/ 16954 h 894347"/>
                <a:gd name="connsiteX2" fmla="*/ 1667244 w 1823633"/>
                <a:gd name="connsiteY2" fmla="*/ 50801 h 894347"/>
                <a:gd name="connsiteX3" fmla="*/ 1689438 w 1823633"/>
                <a:gd name="connsiteY3" fmla="*/ 192005 h 894347"/>
                <a:gd name="connsiteX4" fmla="*/ 1728956 w 1823633"/>
                <a:gd name="connsiteY4" fmla="*/ 774910 h 894347"/>
                <a:gd name="connsiteX5" fmla="*/ 1754439 w 1823633"/>
                <a:gd name="connsiteY5" fmla="*/ 894347 h 894347"/>
                <a:gd name="connsiteX6" fmla="*/ 908724 w 1823633"/>
                <a:gd name="connsiteY6" fmla="*/ 666942 h 894347"/>
                <a:gd name="connsiteX7" fmla="*/ 93003 w 1823633"/>
                <a:gd name="connsiteY7" fmla="*/ 850571 h 894347"/>
                <a:gd name="connsiteX8" fmla="*/ 59278 w 1823633"/>
                <a:gd name="connsiteY8" fmla="*/ 271043 h 894347"/>
                <a:gd name="connsiteX9" fmla="*/ 0 w 1823633"/>
                <a:gd name="connsiteY9" fmla="*/ 176003 h 894347"/>
                <a:gd name="connsiteX0" fmla="*/ 0 w 1873032"/>
                <a:gd name="connsiteY0" fmla="*/ 176003 h 888674"/>
                <a:gd name="connsiteX1" fmla="*/ 749273 w 1873032"/>
                <a:gd name="connsiteY1" fmla="*/ 16954 h 888674"/>
                <a:gd name="connsiteX2" fmla="*/ 1667244 w 1873032"/>
                <a:gd name="connsiteY2" fmla="*/ 50801 h 888674"/>
                <a:gd name="connsiteX3" fmla="*/ 1689438 w 1873032"/>
                <a:gd name="connsiteY3" fmla="*/ 192005 h 888674"/>
                <a:gd name="connsiteX4" fmla="*/ 1728956 w 1873032"/>
                <a:gd name="connsiteY4" fmla="*/ 774910 h 888674"/>
                <a:gd name="connsiteX5" fmla="*/ 1803838 w 1873032"/>
                <a:gd name="connsiteY5" fmla="*/ 874588 h 888674"/>
                <a:gd name="connsiteX6" fmla="*/ 908724 w 1873032"/>
                <a:gd name="connsiteY6" fmla="*/ 666942 h 888674"/>
                <a:gd name="connsiteX7" fmla="*/ 93003 w 1873032"/>
                <a:gd name="connsiteY7" fmla="*/ 850571 h 888674"/>
                <a:gd name="connsiteX8" fmla="*/ 59278 w 1873032"/>
                <a:gd name="connsiteY8" fmla="*/ 271043 h 888674"/>
                <a:gd name="connsiteX9" fmla="*/ 0 w 1873032"/>
                <a:gd name="connsiteY9" fmla="*/ 176003 h 888674"/>
                <a:gd name="connsiteX0" fmla="*/ 0 w 1749408"/>
                <a:gd name="connsiteY0" fmla="*/ 176003 h 1032664"/>
                <a:gd name="connsiteX1" fmla="*/ 749273 w 1749408"/>
                <a:gd name="connsiteY1" fmla="*/ 16954 h 1032664"/>
                <a:gd name="connsiteX2" fmla="*/ 1667244 w 1749408"/>
                <a:gd name="connsiteY2" fmla="*/ 50801 h 1032664"/>
                <a:gd name="connsiteX3" fmla="*/ 1689438 w 1749408"/>
                <a:gd name="connsiteY3" fmla="*/ 192005 h 1032664"/>
                <a:gd name="connsiteX4" fmla="*/ 1728956 w 1749408"/>
                <a:gd name="connsiteY4" fmla="*/ 774910 h 1032664"/>
                <a:gd name="connsiteX5" fmla="*/ 1566724 w 1749408"/>
                <a:gd name="connsiteY5" fmla="*/ 1032664 h 1032664"/>
                <a:gd name="connsiteX6" fmla="*/ 908724 w 1749408"/>
                <a:gd name="connsiteY6" fmla="*/ 666942 h 1032664"/>
                <a:gd name="connsiteX7" fmla="*/ 93003 w 1749408"/>
                <a:gd name="connsiteY7" fmla="*/ 850571 h 1032664"/>
                <a:gd name="connsiteX8" fmla="*/ 59278 w 1749408"/>
                <a:gd name="connsiteY8" fmla="*/ 271043 h 1032664"/>
                <a:gd name="connsiteX9" fmla="*/ 0 w 1749408"/>
                <a:gd name="connsiteY9" fmla="*/ 176003 h 1032664"/>
                <a:gd name="connsiteX0" fmla="*/ 0 w 1807302"/>
                <a:gd name="connsiteY0" fmla="*/ 176003 h 1032664"/>
                <a:gd name="connsiteX1" fmla="*/ 749273 w 1807302"/>
                <a:gd name="connsiteY1" fmla="*/ 16954 h 1032664"/>
                <a:gd name="connsiteX2" fmla="*/ 1667244 w 1807302"/>
                <a:gd name="connsiteY2" fmla="*/ 50801 h 1032664"/>
                <a:gd name="connsiteX3" fmla="*/ 1689438 w 1807302"/>
                <a:gd name="connsiteY3" fmla="*/ 192005 h 1032664"/>
                <a:gd name="connsiteX4" fmla="*/ 1728956 w 1807302"/>
                <a:gd name="connsiteY4" fmla="*/ 774910 h 1032664"/>
                <a:gd name="connsiteX5" fmla="*/ 1566724 w 1807302"/>
                <a:gd name="connsiteY5" fmla="*/ 1032664 h 1032664"/>
                <a:gd name="connsiteX6" fmla="*/ 908724 w 1807302"/>
                <a:gd name="connsiteY6" fmla="*/ 666942 h 1032664"/>
                <a:gd name="connsiteX7" fmla="*/ 93003 w 1807302"/>
                <a:gd name="connsiteY7" fmla="*/ 850571 h 1032664"/>
                <a:gd name="connsiteX8" fmla="*/ 59278 w 1807302"/>
                <a:gd name="connsiteY8" fmla="*/ 271043 h 1032664"/>
                <a:gd name="connsiteX9" fmla="*/ 0 w 1807302"/>
                <a:gd name="connsiteY9" fmla="*/ 176003 h 1032664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952745"/>
                <a:gd name="connsiteX1" fmla="*/ 749273 w 1807302"/>
                <a:gd name="connsiteY1" fmla="*/ 16954 h 952745"/>
                <a:gd name="connsiteX2" fmla="*/ 1667244 w 1807302"/>
                <a:gd name="connsiteY2" fmla="*/ 50801 h 952745"/>
                <a:gd name="connsiteX3" fmla="*/ 1689438 w 1807302"/>
                <a:gd name="connsiteY3" fmla="*/ 192005 h 952745"/>
                <a:gd name="connsiteX4" fmla="*/ 1728956 w 1807302"/>
                <a:gd name="connsiteY4" fmla="*/ 774910 h 952745"/>
                <a:gd name="connsiteX5" fmla="*/ 1734680 w 1807302"/>
                <a:gd name="connsiteY5" fmla="*/ 894348 h 952745"/>
                <a:gd name="connsiteX6" fmla="*/ 918604 w 1807302"/>
                <a:gd name="connsiteY6" fmla="*/ 933695 h 952745"/>
                <a:gd name="connsiteX7" fmla="*/ 93003 w 1807302"/>
                <a:gd name="connsiteY7" fmla="*/ 850571 h 952745"/>
                <a:gd name="connsiteX8" fmla="*/ 59278 w 1807302"/>
                <a:gd name="connsiteY8" fmla="*/ 271043 h 952745"/>
                <a:gd name="connsiteX9" fmla="*/ 0 w 1807302"/>
                <a:gd name="connsiteY9" fmla="*/ 176003 h 952745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0 w 1827062"/>
                <a:gd name="connsiteY0" fmla="*/ 166252 h 1026006"/>
                <a:gd name="connsiteX1" fmla="*/ 769033 w 1827062"/>
                <a:gd name="connsiteY1" fmla="*/ 36842 h 1026006"/>
                <a:gd name="connsiteX2" fmla="*/ 1687004 w 1827062"/>
                <a:gd name="connsiteY2" fmla="*/ 70689 h 1026006"/>
                <a:gd name="connsiteX3" fmla="*/ 1709198 w 1827062"/>
                <a:gd name="connsiteY3" fmla="*/ 211893 h 1026006"/>
                <a:gd name="connsiteX4" fmla="*/ 1748716 w 1827062"/>
                <a:gd name="connsiteY4" fmla="*/ 794798 h 1026006"/>
                <a:gd name="connsiteX5" fmla="*/ 1754440 w 1827062"/>
                <a:gd name="connsiteY5" fmla="*/ 914236 h 1026006"/>
                <a:gd name="connsiteX6" fmla="*/ 938364 w 1827062"/>
                <a:gd name="connsiteY6" fmla="*/ 953583 h 1026006"/>
                <a:gd name="connsiteX7" fmla="*/ 138317 w 1827062"/>
                <a:gd name="connsiteY7" fmla="*/ 1012152 h 1026006"/>
                <a:gd name="connsiteX8" fmla="*/ 112763 w 1827062"/>
                <a:gd name="connsiteY8" fmla="*/ 870459 h 1026006"/>
                <a:gd name="connsiteX9" fmla="*/ 79038 w 1827062"/>
                <a:gd name="connsiteY9" fmla="*/ 290931 h 1026006"/>
                <a:gd name="connsiteX10" fmla="*/ 0 w 1827062"/>
                <a:gd name="connsiteY10" fmla="*/ 166252 h 1026006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4610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835022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99528"/>
                <a:gd name="connsiteY0" fmla="*/ 146364 h 1006118"/>
                <a:gd name="connsiteX1" fmla="*/ 805939 w 1899528"/>
                <a:gd name="connsiteY1" fmla="*/ 16954 h 1006118"/>
                <a:gd name="connsiteX2" fmla="*/ 1723910 w 1899528"/>
                <a:gd name="connsiteY2" fmla="*/ 50801 h 1006118"/>
                <a:gd name="connsiteX3" fmla="*/ 1835022 w 1899528"/>
                <a:gd name="connsiteY3" fmla="*/ 192005 h 1006118"/>
                <a:gd name="connsiteX4" fmla="*/ 1785622 w 1899528"/>
                <a:gd name="connsiteY4" fmla="*/ 774910 h 1006118"/>
                <a:gd name="connsiteX5" fmla="*/ 1791346 w 1899528"/>
                <a:gd name="connsiteY5" fmla="*/ 894348 h 1006118"/>
                <a:gd name="connsiteX6" fmla="*/ 975270 w 1899528"/>
                <a:gd name="connsiteY6" fmla="*/ 933695 h 1006118"/>
                <a:gd name="connsiteX7" fmla="*/ 175223 w 1899528"/>
                <a:gd name="connsiteY7" fmla="*/ 992264 h 1006118"/>
                <a:gd name="connsiteX8" fmla="*/ 149669 w 1899528"/>
                <a:gd name="connsiteY8" fmla="*/ 850571 h 1006118"/>
                <a:gd name="connsiteX9" fmla="*/ 115944 w 1899528"/>
                <a:gd name="connsiteY9" fmla="*/ 271043 h 1006118"/>
                <a:gd name="connsiteX10" fmla="*/ 36906 w 189952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5598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18" h="1006118">
                  <a:moveTo>
                    <a:pt x="36906" y="146364"/>
                  </a:moveTo>
                  <a:cubicBezTo>
                    <a:pt x="332077" y="19631"/>
                    <a:pt x="434084" y="35312"/>
                    <a:pt x="805939" y="16954"/>
                  </a:cubicBezTo>
                  <a:cubicBezTo>
                    <a:pt x="1148155" y="8476"/>
                    <a:pt x="1450853" y="0"/>
                    <a:pt x="1723910" y="50801"/>
                  </a:cubicBezTo>
                  <a:cubicBezTo>
                    <a:pt x="1874018" y="119497"/>
                    <a:pt x="1820490" y="120572"/>
                    <a:pt x="1755984" y="192005"/>
                  </a:cubicBezTo>
                  <a:cubicBezTo>
                    <a:pt x="1767916" y="302810"/>
                    <a:pt x="1806074" y="634800"/>
                    <a:pt x="1785622" y="774910"/>
                  </a:cubicBezTo>
                  <a:cubicBezTo>
                    <a:pt x="1863968" y="845862"/>
                    <a:pt x="1860540" y="833306"/>
                    <a:pt x="1791346" y="894348"/>
                  </a:cubicBezTo>
                  <a:cubicBezTo>
                    <a:pt x="1535314" y="869400"/>
                    <a:pt x="1133620" y="914647"/>
                    <a:pt x="975270" y="933695"/>
                  </a:cubicBezTo>
                  <a:cubicBezTo>
                    <a:pt x="730616" y="926962"/>
                    <a:pt x="391861" y="1006118"/>
                    <a:pt x="175223" y="992264"/>
                  </a:cubicBezTo>
                  <a:cubicBezTo>
                    <a:pt x="37623" y="978410"/>
                    <a:pt x="65691" y="947722"/>
                    <a:pt x="149669" y="850571"/>
                  </a:cubicBezTo>
                  <a:cubicBezTo>
                    <a:pt x="136532" y="649565"/>
                    <a:pt x="123211" y="365358"/>
                    <a:pt x="115944" y="271043"/>
                  </a:cubicBezTo>
                  <a:cubicBezTo>
                    <a:pt x="0" y="216248"/>
                    <a:pt x="50343" y="201885"/>
                    <a:pt x="36906" y="1463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514632" y="3451780"/>
              <a:ext cx="1958657" cy="228354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793" h="2368552">
                  <a:moveTo>
                    <a:pt x="0" y="1136633"/>
                  </a:moveTo>
                  <a:cubicBezTo>
                    <a:pt x="107455" y="654229"/>
                    <a:pt x="153861" y="579326"/>
                    <a:pt x="393601" y="325522"/>
                  </a:cubicBezTo>
                  <a:cubicBezTo>
                    <a:pt x="617867" y="121817"/>
                    <a:pt x="1026077" y="0"/>
                    <a:pt x="1341961" y="34925"/>
                  </a:cubicBezTo>
                  <a:cubicBezTo>
                    <a:pt x="1610220" y="60325"/>
                    <a:pt x="1784866" y="154243"/>
                    <a:pt x="2032793" y="250690"/>
                  </a:cubicBezTo>
                  <a:cubicBezTo>
                    <a:pt x="1703872" y="291119"/>
                    <a:pt x="1528098" y="312637"/>
                    <a:pt x="1301927" y="441860"/>
                  </a:cubicBezTo>
                  <a:cubicBezTo>
                    <a:pt x="948740" y="600366"/>
                    <a:pt x="701103" y="1053454"/>
                    <a:pt x="677546" y="1370870"/>
                  </a:cubicBezTo>
                  <a:cubicBezTo>
                    <a:pt x="609228" y="1662074"/>
                    <a:pt x="721282" y="2132148"/>
                    <a:pt x="859325" y="2368552"/>
                  </a:cubicBezTo>
                  <a:cubicBezTo>
                    <a:pt x="572540" y="2120849"/>
                    <a:pt x="435825" y="1955982"/>
                    <a:pt x="172040" y="1712403"/>
                  </a:cubicBezTo>
                  <a:cubicBezTo>
                    <a:pt x="77197" y="1503665"/>
                    <a:pt x="39519" y="1383703"/>
                    <a:pt x="0" y="1136633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FF0000">
                    <a:shade val="30000"/>
                    <a:satMod val="115000"/>
                  </a:srgbClr>
                </a:gs>
                <a:gs pos="72000">
                  <a:srgbClr val="FF0000">
                    <a:shade val="67500"/>
                    <a:satMod val="115000"/>
                  </a:srgbClr>
                </a:gs>
                <a:gs pos="96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2706751" y="2337285"/>
              <a:ext cx="1628751" cy="70662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67527 h 733418"/>
                <a:gd name="connsiteX1" fmla="*/ 749273 w 1665521"/>
                <a:gd name="connsiteY1" fmla="*/ 8478 h 733418"/>
                <a:gd name="connsiteX2" fmla="*/ 1632230 w 1665521"/>
                <a:gd name="connsiteY2" fmla="*/ 65087 h 733418"/>
                <a:gd name="connsiteX3" fmla="*/ 1665521 w 1665521"/>
                <a:gd name="connsiteY3" fmla="*/ 648757 h 733418"/>
                <a:gd name="connsiteX4" fmla="*/ 908724 w 1665521"/>
                <a:gd name="connsiteY4" fmla="*/ 658466 h 733418"/>
                <a:gd name="connsiteX5" fmla="*/ 43604 w 1665521"/>
                <a:gd name="connsiteY5" fmla="*/ 733418 h 733418"/>
                <a:gd name="connsiteX6" fmla="*/ 0 w 1665521"/>
                <a:gd name="connsiteY6" fmla="*/ 167527 h 733418"/>
                <a:gd name="connsiteX0" fmla="*/ 0 w 1679680"/>
                <a:gd name="connsiteY0" fmla="*/ 167527 h 733418"/>
                <a:gd name="connsiteX1" fmla="*/ 749273 w 1679680"/>
                <a:gd name="connsiteY1" fmla="*/ 8478 h 733418"/>
                <a:gd name="connsiteX2" fmla="*/ 1632230 w 1679680"/>
                <a:gd name="connsiteY2" fmla="*/ 65087 h 733418"/>
                <a:gd name="connsiteX3" fmla="*/ 1665521 w 1679680"/>
                <a:gd name="connsiteY3" fmla="*/ 648757 h 733418"/>
                <a:gd name="connsiteX4" fmla="*/ 908724 w 1679680"/>
                <a:gd name="connsiteY4" fmla="*/ 658466 h 733418"/>
                <a:gd name="connsiteX5" fmla="*/ 43604 w 1679680"/>
                <a:gd name="connsiteY5" fmla="*/ 733418 h 733418"/>
                <a:gd name="connsiteX6" fmla="*/ 0 w 1679680"/>
                <a:gd name="connsiteY6" fmla="*/ 167527 h 733418"/>
                <a:gd name="connsiteX0" fmla="*/ 0 w 1679680"/>
                <a:gd name="connsiteY0" fmla="*/ 167527 h 733418"/>
                <a:gd name="connsiteX1" fmla="*/ 749273 w 1679680"/>
                <a:gd name="connsiteY1" fmla="*/ 8478 h 733418"/>
                <a:gd name="connsiteX2" fmla="*/ 1632230 w 1679680"/>
                <a:gd name="connsiteY2" fmla="*/ 65087 h 733418"/>
                <a:gd name="connsiteX3" fmla="*/ 1665521 w 1679680"/>
                <a:gd name="connsiteY3" fmla="*/ 648757 h 733418"/>
                <a:gd name="connsiteX4" fmla="*/ 908724 w 1679680"/>
                <a:gd name="connsiteY4" fmla="*/ 658466 h 733418"/>
                <a:gd name="connsiteX5" fmla="*/ 43604 w 1679680"/>
                <a:gd name="connsiteY5" fmla="*/ 733418 h 733418"/>
                <a:gd name="connsiteX6" fmla="*/ 0 w 1679680"/>
                <a:gd name="connsiteY6" fmla="*/ 167527 h 733418"/>
                <a:gd name="connsiteX0" fmla="*/ 10930 w 1690610"/>
                <a:gd name="connsiteY0" fmla="*/ 167527 h 733418"/>
                <a:gd name="connsiteX1" fmla="*/ 760203 w 1690610"/>
                <a:gd name="connsiteY1" fmla="*/ 8478 h 733418"/>
                <a:gd name="connsiteX2" fmla="*/ 1643160 w 1690610"/>
                <a:gd name="connsiteY2" fmla="*/ 65087 h 733418"/>
                <a:gd name="connsiteX3" fmla="*/ 1676451 w 1690610"/>
                <a:gd name="connsiteY3" fmla="*/ 648757 h 733418"/>
                <a:gd name="connsiteX4" fmla="*/ 919654 w 1690610"/>
                <a:gd name="connsiteY4" fmla="*/ 658466 h 733418"/>
                <a:gd name="connsiteX5" fmla="*/ 54534 w 1690610"/>
                <a:gd name="connsiteY5" fmla="*/ 733418 h 733418"/>
                <a:gd name="connsiteX6" fmla="*/ 10930 w 1690610"/>
                <a:gd name="connsiteY6" fmla="*/ 167527 h 7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0610" h="733418">
                  <a:moveTo>
                    <a:pt x="10930" y="167527"/>
                  </a:moveTo>
                  <a:cubicBezTo>
                    <a:pt x="286341" y="1275"/>
                    <a:pt x="417987" y="66355"/>
                    <a:pt x="760203" y="8478"/>
                  </a:cubicBezTo>
                  <a:cubicBezTo>
                    <a:pt x="1102419" y="0"/>
                    <a:pt x="1370103" y="14286"/>
                    <a:pt x="1643160" y="65087"/>
                  </a:cubicBezTo>
                  <a:cubicBezTo>
                    <a:pt x="1670741" y="266338"/>
                    <a:pt x="1690610" y="443977"/>
                    <a:pt x="1676451" y="648757"/>
                  </a:cubicBezTo>
                  <a:cubicBezTo>
                    <a:pt x="1420419" y="623809"/>
                    <a:pt x="1078004" y="639418"/>
                    <a:pt x="919654" y="658466"/>
                  </a:cubicBezTo>
                  <a:cubicBezTo>
                    <a:pt x="583470" y="677516"/>
                    <a:pt x="397357" y="690485"/>
                    <a:pt x="54534" y="733418"/>
                  </a:cubicBezTo>
                  <a:cubicBezTo>
                    <a:pt x="0" y="524680"/>
                    <a:pt x="23891" y="410804"/>
                    <a:pt x="10930" y="1675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808061" y="2482767"/>
              <a:ext cx="192229" cy="44423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17" h="608807">
                  <a:moveTo>
                    <a:pt x="0" y="148269"/>
                  </a:moveTo>
                  <a:cubicBezTo>
                    <a:pt x="295411" y="57575"/>
                    <a:pt x="628740" y="0"/>
                    <a:pt x="906327" y="80205"/>
                  </a:cubicBezTo>
                  <a:cubicBezTo>
                    <a:pt x="1167017" y="281457"/>
                    <a:pt x="1139991" y="337821"/>
                    <a:pt x="1148595" y="542601"/>
                  </a:cubicBezTo>
                  <a:cubicBezTo>
                    <a:pt x="703204" y="608807"/>
                    <a:pt x="504346" y="591320"/>
                    <a:pt x="182106" y="576585"/>
                  </a:cubicBezTo>
                  <a:cubicBezTo>
                    <a:pt x="37554" y="408661"/>
                    <a:pt x="75849" y="305551"/>
                    <a:pt x="0" y="148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flipH="1">
              <a:off x="3789987" y="2454189"/>
              <a:ext cx="158458" cy="4130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759" h="567994">
                  <a:moveTo>
                    <a:pt x="71432" y="107456"/>
                  </a:moveTo>
                  <a:cubicBezTo>
                    <a:pt x="257857" y="8600"/>
                    <a:pt x="373219" y="0"/>
                    <a:pt x="977759" y="39392"/>
                  </a:cubicBezTo>
                  <a:cubicBezTo>
                    <a:pt x="911491" y="240644"/>
                    <a:pt x="957128" y="297009"/>
                    <a:pt x="820414" y="501788"/>
                  </a:cubicBezTo>
                  <a:cubicBezTo>
                    <a:pt x="375023" y="567994"/>
                    <a:pt x="357806" y="509693"/>
                    <a:pt x="35566" y="494958"/>
                  </a:cubicBezTo>
                  <a:cubicBezTo>
                    <a:pt x="0" y="327034"/>
                    <a:pt x="38295" y="272902"/>
                    <a:pt x="71432" y="107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flipH="1">
              <a:off x="3145761" y="2542517"/>
              <a:ext cx="428618" cy="28317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1901677"/>
                <a:gd name="connsiteY0" fmla="*/ 107456 h 509694"/>
                <a:gd name="connsiteX1" fmla="*/ 977759 w 1901677"/>
                <a:gd name="connsiteY1" fmla="*/ 39392 h 509694"/>
                <a:gd name="connsiteX2" fmla="*/ 1764962 w 1901677"/>
                <a:gd name="connsiteY2" fmla="*/ 248747 h 509694"/>
                <a:gd name="connsiteX3" fmla="*/ 35566 w 1901677"/>
                <a:gd name="connsiteY3" fmla="*/ 494958 h 509694"/>
                <a:gd name="connsiteX4" fmla="*/ 71432 w 1901677"/>
                <a:gd name="connsiteY4" fmla="*/ 107456 h 509694"/>
                <a:gd name="connsiteX0" fmla="*/ 71432 w 1901677"/>
                <a:gd name="connsiteY0" fmla="*/ 123779 h 526016"/>
                <a:gd name="connsiteX1" fmla="*/ 759787 w 1901677"/>
                <a:gd name="connsiteY1" fmla="*/ 39391 h 526016"/>
                <a:gd name="connsiteX2" fmla="*/ 1764962 w 1901677"/>
                <a:gd name="connsiteY2" fmla="*/ 265070 h 526016"/>
                <a:gd name="connsiteX3" fmla="*/ 35566 w 1901677"/>
                <a:gd name="connsiteY3" fmla="*/ 511281 h 526016"/>
                <a:gd name="connsiteX4" fmla="*/ 71432 w 1901677"/>
                <a:gd name="connsiteY4" fmla="*/ 123779 h 526016"/>
                <a:gd name="connsiteX0" fmla="*/ 71432 w 1901677"/>
                <a:gd name="connsiteY0" fmla="*/ 123780 h 526017"/>
                <a:gd name="connsiteX1" fmla="*/ 759787 w 1901677"/>
                <a:gd name="connsiteY1" fmla="*/ 39392 h 526017"/>
                <a:gd name="connsiteX2" fmla="*/ 1764962 w 1901677"/>
                <a:gd name="connsiteY2" fmla="*/ 265071 h 526017"/>
                <a:gd name="connsiteX3" fmla="*/ 35566 w 1901677"/>
                <a:gd name="connsiteY3" fmla="*/ 511282 h 526017"/>
                <a:gd name="connsiteX4" fmla="*/ 71432 w 1901677"/>
                <a:gd name="connsiteY4" fmla="*/ 123780 h 526017"/>
                <a:gd name="connsiteX0" fmla="*/ 33136 w 2771600"/>
                <a:gd name="connsiteY0" fmla="*/ 197244 h 526017"/>
                <a:gd name="connsiteX1" fmla="*/ 1629710 w 2771600"/>
                <a:gd name="connsiteY1" fmla="*/ 39392 h 526017"/>
                <a:gd name="connsiteX2" fmla="*/ 2634885 w 2771600"/>
                <a:gd name="connsiteY2" fmla="*/ 265071 h 526017"/>
                <a:gd name="connsiteX3" fmla="*/ 905489 w 2771600"/>
                <a:gd name="connsiteY3" fmla="*/ 511282 h 526017"/>
                <a:gd name="connsiteX4" fmla="*/ 33136 w 2771600"/>
                <a:gd name="connsiteY4" fmla="*/ 197244 h 526017"/>
                <a:gd name="connsiteX0" fmla="*/ 33136 w 2771600"/>
                <a:gd name="connsiteY0" fmla="*/ 197244 h 395418"/>
                <a:gd name="connsiteX1" fmla="*/ 1629710 w 2771600"/>
                <a:gd name="connsiteY1" fmla="*/ 39392 h 395418"/>
                <a:gd name="connsiteX2" fmla="*/ 2634885 w 2771600"/>
                <a:gd name="connsiteY2" fmla="*/ 265071 h 395418"/>
                <a:gd name="connsiteX3" fmla="*/ 1232447 w 2771600"/>
                <a:gd name="connsiteY3" fmla="*/ 380682 h 395418"/>
                <a:gd name="connsiteX4" fmla="*/ 33136 w 2771600"/>
                <a:gd name="connsiteY4" fmla="*/ 197244 h 395418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634886"/>
                <a:gd name="connsiteY0" fmla="*/ 197244 h 395417"/>
                <a:gd name="connsiteX1" fmla="*/ 1629710 w 2634886"/>
                <a:gd name="connsiteY1" fmla="*/ 39392 h 395417"/>
                <a:gd name="connsiteX2" fmla="*/ 2634885 w 2634886"/>
                <a:gd name="connsiteY2" fmla="*/ 265071 h 395417"/>
                <a:gd name="connsiteX3" fmla="*/ 1232447 w 2634886"/>
                <a:gd name="connsiteY3" fmla="*/ 380682 h 395417"/>
                <a:gd name="connsiteX4" fmla="*/ 33136 w 2634886"/>
                <a:gd name="connsiteY4" fmla="*/ 197244 h 395417"/>
                <a:gd name="connsiteX0" fmla="*/ 33136 w 2662614"/>
                <a:gd name="connsiteY0" fmla="*/ 197244 h 395417"/>
                <a:gd name="connsiteX1" fmla="*/ 1629710 w 2662614"/>
                <a:gd name="connsiteY1" fmla="*/ 39392 h 395417"/>
                <a:gd name="connsiteX2" fmla="*/ 2634885 w 2662614"/>
                <a:gd name="connsiteY2" fmla="*/ 265071 h 395417"/>
                <a:gd name="connsiteX3" fmla="*/ 1232447 w 2662614"/>
                <a:gd name="connsiteY3" fmla="*/ 380682 h 395417"/>
                <a:gd name="connsiteX4" fmla="*/ 33136 w 2662614"/>
                <a:gd name="connsiteY4" fmla="*/ 197244 h 395417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89079 h 387252"/>
                <a:gd name="connsiteX1" fmla="*/ 1339077 w 2662614"/>
                <a:gd name="connsiteY1" fmla="*/ 39391 h 387252"/>
                <a:gd name="connsiteX2" fmla="*/ 2634885 w 2662614"/>
                <a:gd name="connsiteY2" fmla="*/ 256906 h 387252"/>
                <a:gd name="connsiteX3" fmla="*/ 1232447 w 2662614"/>
                <a:gd name="connsiteY3" fmla="*/ 372517 h 387252"/>
                <a:gd name="connsiteX4" fmla="*/ 33136 w 2662614"/>
                <a:gd name="connsiteY4" fmla="*/ 189079 h 387252"/>
                <a:gd name="connsiteX0" fmla="*/ 33136 w 2662614"/>
                <a:gd name="connsiteY0" fmla="*/ 189080 h 387253"/>
                <a:gd name="connsiteX1" fmla="*/ 1339077 w 2662614"/>
                <a:gd name="connsiteY1" fmla="*/ 39392 h 387253"/>
                <a:gd name="connsiteX2" fmla="*/ 2634885 w 2662614"/>
                <a:gd name="connsiteY2" fmla="*/ 256907 h 387253"/>
                <a:gd name="connsiteX3" fmla="*/ 1232447 w 2662614"/>
                <a:gd name="connsiteY3" fmla="*/ 372518 h 387253"/>
                <a:gd name="connsiteX4" fmla="*/ 33136 w 2662614"/>
                <a:gd name="connsiteY4" fmla="*/ 189080 h 387253"/>
                <a:gd name="connsiteX0" fmla="*/ -1 w 2629477"/>
                <a:gd name="connsiteY0" fmla="*/ 189080 h 387253"/>
                <a:gd name="connsiteX1" fmla="*/ 1305940 w 2629477"/>
                <a:gd name="connsiteY1" fmla="*/ 39392 h 387253"/>
                <a:gd name="connsiteX2" fmla="*/ 2601748 w 2629477"/>
                <a:gd name="connsiteY2" fmla="*/ 256907 h 387253"/>
                <a:gd name="connsiteX3" fmla="*/ 1199310 w 2629477"/>
                <a:gd name="connsiteY3" fmla="*/ 372518 h 387253"/>
                <a:gd name="connsiteX4" fmla="*/ -1 w 2629477"/>
                <a:gd name="connsiteY4" fmla="*/ 189080 h 38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9477" h="387253">
                  <a:moveTo>
                    <a:pt x="-1" y="189080"/>
                  </a:moveTo>
                  <a:cubicBezTo>
                    <a:pt x="186424" y="90224"/>
                    <a:pt x="701400" y="0"/>
                    <a:pt x="1305940" y="39392"/>
                  </a:cubicBezTo>
                  <a:cubicBezTo>
                    <a:pt x="1929913" y="44743"/>
                    <a:pt x="2629477" y="52128"/>
                    <a:pt x="2601748" y="256907"/>
                  </a:cubicBezTo>
                  <a:cubicBezTo>
                    <a:pt x="2374330" y="355764"/>
                    <a:pt x="1993819" y="387253"/>
                    <a:pt x="1199310" y="372518"/>
                  </a:cubicBezTo>
                  <a:cubicBezTo>
                    <a:pt x="618815" y="359684"/>
                    <a:pt x="257490" y="354527"/>
                    <a:pt x="-1" y="1890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662811" y="2108670"/>
              <a:ext cx="1431325" cy="101058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124879 w 1790400"/>
                <a:gd name="connsiteY0" fmla="*/ 176003 h 741894"/>
                <a:gd name="connsiteX1" fmla="*/ 874152 w 1790400"/>
                <a:gd name="connsiteY1" fmla="*/ 16954 h 741894"/>
                <a:gd name="connsiteX2" fmla="*/ 1722964 w 1790400"/>
                <a:gd name="connsiteY2" fmla="*/ 50801 h 741894"/>
                <a:gd name="connsiteX3" fmla="*/ 1790400 w 1790400"/>
                <a:gd name="connsiteY3" fmla="*/ 657233 h 741894"/>
                <a:gd name="connsiteX4" fmla="*/ 1033603 w 1790400"/>
                <a:gd name="connsiteY4" fmla="*/ 666942 h 741894"/>
                <a:gd name="connsiteX5" fmla="*/ 168483 w 1790400"/>
                <a:gd name="connsiteY5" fmla="*/ 741894 h 741894"/>
                <a:gd name="connsiteX6" fmla="*/ 184157 w 1790400"/>
                <a:gd name="connsiteY6" fmla="*/ 271043 h 741894"/>
                <a:gd name="connsiteX7" fmla="*/ 124879 w 1790400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9053 w 1674574"/>
                <a:gd name="connsiteY0" fmla="*/ 176003 h 850571"/>
                <a:gd name="connsiteX1" fmla="*/ 758326 w 1674574"/>
                <a:gd name="connsiteY1" fmla="*/ 16954 h 850571"/>
                <a:gd name="connsiteX2" fmla="*/ 1607138 w 1674574"/>
                <a:gd name="connsiteY2" fmla="*/ 50801 h 850571"/>
                <a:gd name="connsiteX3" fmla="*/ 1674574 w 1674574"/>
                <a:gd name="connsiteY3" fmla="*/ 657233 h 850571"/>
                <a:gd name="connsiteX4" fmla="*/ 917777 w 1674574"/>
                <a:gd name="connsiteY4" fmla="*/ 666942 h 850571"/>
                <a:gd name="connsiteX5" fmla="*/ 151455 w 1674574"/>
                <a:gd name="connsiteY5" fmla="*/ 850571 h 850571"/>
                <a:gd name="connsiteX6" fmla="*/ 68331 w 1674574"/>
                <a:gd name="connsiteY6" fmla="*/ 271043 h 850571"/>
                <a:gd name="connsiteX7" fmla="*/ 9053 w 1674574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142402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94825"/>
                <a:gd name="connsiteY0" fmla="*/ 176003 h 850571"/>
                <a:gd name="connsiteX1" fmla="*/ 749273 w 1694825"/>
                <a:gd name="connsiteY1" fmla="*/ 16954 h 850571"/>
                <a:gd name="connsiteX2" fmla="*/ 1667244 w 1694825"/>
                <a:gd name="connsiteY2" fmla="*/ 50801 h 850571"/>
                <a:gd name="connsiteX3" fmla="*/ 1665521 w 1694825"/>
                <a:gd name="connsiteY3" fmla="*/ 657233 h 850571"/>
                <a:gd name="connsiteX4" fmla="*/ 908724 w 1694825"/>
                <a:gd name="connsiteY4" fmla="*/ 666942 h 850571"/>
                <a:gd name="connsiteX5" fmla="*/ 93003 w 1694825"/>
                <a:gd name="connsiteY5" fmla="*/ 850571 h 850571"/>
                <a:gd name="connsiteX6" fmla="*/ 59278 w 1694825"/>
                <a:gd name="connsiteY6" fmla="*/ 271043 h 850571"/>
                <a:gd name="connsiteX7" fmla="*/ 0 w 1694825"/>
                <a:gd name="connsiteY7" fmla="*/ 176003 h 850571"/>
                <a:gd name="connsiteX0" fmla="*/ 0 w 1754439"/>
                <a:gd name="connsiteY0" fmla="*/ 176003 h 894347"/>
                <a:gd name="connsiteX1" fmla="*/ 749273 w 1754439"/>
                <a:gd name="connsiteY1" fmla="*/ 16954 h 894347"/>
                <a:gd name="connsiteX2" fmla="*/ 1667244 w 1754439"/>
                <a:gd name="connsiteY2" fmla="*/ 50801 h 894347"/>
                <a:gd name="connsiteX3" fmla="*/ 1754439 w 1754439"/>
                <a:gd name="connsiteY3" fmla="*/ 894347 h 894347"/>
                <a:gd name="connsiteX4" fmla="*/ 908724 w 1754439"/>
                <a:gd name="connsiteY4" fmla="*/ 666942 h 894347"/>
                <a:gd name="connsiteX5" fmla="*/ 93003 w 1754439"/>
                <a:gd name="connsiteY5" fmla="*/ 850571 h 894347"/>
                <a:gd name="connsiteX6" fmla="*/ 59278 w 1754439"/>
                <a:gd name="connsiteY6" fmla="*/ 271043 h 894347"/>
                <a:gd name="connsiteX7" fmla="*/ 0 w 1754439"/>
                <a:gd name="connsiteY7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768475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759414"/>
                <a:gd name="connsiteY0" fmla="*/ 176003 h 894347"/>
                <a:gd name="connsiteX1" fmla="*/ 749273 w 1759414"/>
                <a:gd name="connsiteY1" fmla="*/ 16954 h 894347"/>
                <a:gd name="connsiteX2" fmla="*/ 1667244 w 1759414"/>
                <a:gd name="connsiteY2" fmla="*/ 50801 h 894347"/>
                <a:gd name="connsiteX3" fmla="*/ 1689438 w 1759414"/>
                <a:gd name="connsiteY3" fmla="*/ 192005 h 894347"/>
                <a:gd name="connsiteX4" fmla="*/ 1754439 w 1759414"/>
                <a:gd name="connsiteY4" fmla="*/ 894347 h 894347"/>
                <a:gd name="connsiteX5" fmla="*/ 908724 w 1759414"/>
                <a:gd name="connsiteY5" fmla="*/ 666942 h 894347"/>
                <a:gd name="connsiteX6" fmla="*/ 93003 w 1759414"/>
                <a:gd name="connsiteY6" fmla="*/ 850571 h 894347"/>
                <a:gd name="connsiteX7" fmla="*/ 59278 w 1759414"/>
                <a:gd name="connsiteY7" fmla="*/ 271043 h 894347"/>
                <a:gd name="connsiteX8" fmla="*/ 0 w 1759414"/>
                <a:gd name="connsiteY8" fmla="*/ 176003 h 894347"/>
                <a:gd name="connsiteX0" fmla="*/ 0 w 1892791"/>
                <a:gd name="connsiteY0" fmla="*/ 176003 h 902462"/>
                <a:gd name="connsiteX1" fmla="*/ 749273 w 1892791"/>
                <a:gd name="connsiteY1" fmla="*/ 16954 h 902462"/>
                <a:gd name="connsiteX2" fmla="*/ 1667244 w 1892791"/>
                <a:gd name="connsiteY2" fmla="*/ 50801 h 902462"/>
                <a:gd name="connsiteX3" fmla="*/ 1689438 w 1892791"/>
                <a:gd name="connsiteY3" fmla="*/ 192005 h 902462"/>
                <a:gd name="connsiteX4" fmla="*/ 1728956 w 1892791"/>
                <a:gd name="connsiteY4" fmla="*/ 774910 h 902462"/>
                <a:gd name="connsiteX5" fmla="*/ 1754439 w 1892791"/>
                <a:gd name="connsiteY5" fmla="*/ 894347 h 902462"/>
                <a:gd name="connsiteX6" fmla="*/ 908724 w 1892791"/>
                <a:gd name="connsiteY6" fmla="*/ 666942 h 902462"/>
                <a:gd name="connsiteX7" fmla="*/ 93003 w 1892791"/>
                <a:gd name="connsiteY7" fmla="*/ 850571 h 902462"/>
                <a:gd name="connsiteX8" fmla="*/ 59278 w 1892791"/>
                <a:gd name="connsiteY8" fmla="*/ 271043 h 902462"/>
                <a:gd name="connsiteX9" fmla="*/ 0 w 1892791"/>
                <a:gd name="connsiteY9" fmla="*/ 176003 h 902462"/>
                <a:gd name="connsiteX0" fmla="*/ 0 w 1823633"/>
                <a:gd name="connsiteY0" fmla="*/ 176003 h 894347"/>
                <a:gd name="connsiteX1" fmla="*/ 749273 w 1823633"/>
                <a:gd name="connsiteY1" fmla="*/ 16954 h 894347"/>
                <a:gd name="connsiteX2" fmla="*/ 1667244 w 1823633"/>
                <a:gd name="connsiteY2" fmla="*/ 50801 h 894347"/>
                <a:gd name="connsiteX3" fmla="*/ 1689438 w 1823633"/>
                <a:gd name="connsiteY3" fmla="*/ 192005 h 894347"/>
                <a:gd name="connsiteX4" fmla="*/ 1728956 w 1823633"/>
                <a:gd name="connsiteY4" fmla="*/ 774910 h 894347"/>
                <a:gd name="connsiteX5" fmla="*/ 1754439 w 1823633"/>
                <a:gd name="connsiteY5" fmla="*/ 894347 h 894347"/>
                <a:gd name="connsiteX6" fmla="*/ 908724 w 1823633"/>
                <a:gd name="connsiteY6" fmla="*/ 666942 h 894347"/>
                <a:gd name="connsiteX7" fmla="*/ 93003 w 1823633"/>
                <a:gd name="connsiteY7" fmla="*/ 850571 h 894347"/>
                <a:gd name="connsiteX8" fmla="*/ 59278 w 1823633"/>
                <a:gd name="connsiteY8" fmla="*/ 271043 h 894347"/>
                <a:gd name="connsiteX9" fmla="*/ 0 w 1823633"/>
                <a:gd name="connsiteY9" fmla="*/ 176003 h 894347"/>
                <a:gd name="connsiteX0" fmla="*/ 0 w 1873032"/>
                <a:gd name="connsiteY0" fmla="*/ 176003 h 888674"/>
                <a:gd name="connsiteX1" fmla="*/ 749273 w 1873032"/>
                <a:gd name="connsiteY1" fmla="*/ 16954 h 888674"/>
                <a:gd name="connsiteX2" fmla="*/ 1667244 w 1873032"/>
                <a:gd name="connsiteY2" fmla="*/ 50801 h 888674"/>
                <a:gd name="connsiteX3" fmla="*/ 1689438 w 1873032"/>
                <a:gd name="connsiteY3" fmla="*/ 192005 h 888674"/>
                <a:gd name="connsiteX4" fmla="*/ 1728956 w 1873032"/>
                <a:gd name="connsiteY4" fmla="*/ 774910 h 888674"/>
                <a:gd name="connsiteX5" fmla="*/ 1803838 w 1873032"/>
                <a:gd name="connsiteY5" fmla="*/ 874588 h 888674"/>
                <a:gd name="connsiteX6" fmla="*/ 908724 w 1873032"/>
                <a:gd name="connsiteY6" fmla="*/ 666942 h 888674"/>
                <a:gd name="connsiteX7" fmla="*/ 93003 w 1873032"/>
                <a:gd name="connsiteY7" fmla="*/ 850571 h 888674"/>
                <a:gd name="connsiteX8" fmla="*/ 59278 w 1873032"/>
                <a:gd name="connsiteY8" fmla="*/ 271043 h 888674"/>
                <a:gd name="connsiteX9" fmla="*/ 0 w 1873032"/>
                <a:gd name="connsiteY9" fmla="*/ 176003 h 888674"/>
                <a:gd name="connsiteX0" fmla="*/ 0 w 1749408"/>
                <a:gd name="connsiteY0" fmla="*/ 176003 h 1032664"/>
                <a:gd name="connsiteX1" fmla="*/ 749273 w 1749408"/>
                <a:gd name="connsiteY1" fmla="*/ 16954 h 1032664"/>
                <a:gd name="connsiteX2" fmla="*/ 1667244 w 1749408"/>
                <a:gd name="connsiteY2" fmla="*/ 50801 h 1032664"/>
                <a:gd name="connsiteX3" fmla="*/ 1689438 w 1749408"/>
                <a:gd name="connsiteY3" fmla="*/ 192005 h 1032664"/>
                <a:gd name="connsiteX4" fmla="*/ 1728956 w 1749408"/>
                <a:gd name="connsiteY4" fmla="*/ 774910 h 1032664"/>
                <a:gd name="connsiteX5" fmla="*/ 1566724 w 1749408"/>
                <a:gd name="connsiteY5" fmla="*/ 1032664 h 1032664"/>
                <a:gd name="connsiteX6" fmla="*/ 908724 w 1749408"/>
                <a:gd name="connsiteY6" fmla="*/ 666942 h 1032664"/>
                <a:gd name="connsiteX7" fmla="*/ 93003 w 1749408"/>
                <a:gd name="connsiteY7" fmla="*/ 850571 h 1032664"/>
                <a:gd name="connsiteX8" fmla="*/ 59278 w 1749408"/>
                <a:gd name="connsiteY8" fmla="*/ 271043 h 1032664"/>
                <a:gd name="connsiteX9" fmla="*/ 0 w 1749408"/>
                <a:gd name="connsiteY9" fmla="*/ 176003 h 1032664"/>
                <a:gd name="connsiteX0" fmla="*/ 0 w 1807302"/>
                <a:gd name="connsiteY0" fmla="*/ 176003 h 1032664"/>
                <a:gd name="connsiteX1" fmla="*/ 749273 w 1807302"/>
                <a:gd name="connsiteY1" fmla="*/ 16954 h 1032664"/>
                <a:gd name="connsiteX2" fmla="*/ 1667244 w 1807302"/>
                <a:gd name="connsiteY2" fmla="*/ 50801 h 1032664"/>
                <a:gd name="connsiteX3" fmla="*/ 1689438 w 1807302"/>
                <a:gd name="connsiteY3" fmla="*/ 192005 h 1032664"/>
                <a:gd name="connsiteX4" fmla="*/ 1728956 w 1807302"/>
                <a:gd name="connsiteY4" fmla="*/ 774910 h 1032664"/>
                <a:gd name="connsiteX5" fmla="*/ 1566724 w 1807302"/>
                <a:gd name="connsiteY5" fmla="*/ 1032664 h 1032664"/>
                <a:gd name="connsiteX6" fmla="*/ 908724 w 1807302"/>
                <a:gd name="connsiteY6" fmla="*/ 666942 h 1032664"/>
                <a:gd name="connsiteX7" fmla="*/ 93003 w 1807302"/>
                <a:gd name="connsiteY7" fmla="*/ 850571 h 1032664"/>
                <a:gd name="connsiteX8" fmla="*/ 59278 w 1807302"/>
                <a:gd name="connsiteY8" fmla="*/ 271043 h 1032664"/>
                <a:gd name="connsiteX9" fmla="*/ 0 w 1807302"/>
                <a:gd name="connsiteY9" fmla="*/ 176003 h 1032664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952745"/>
                <a:gd name="connsiteX1" fmla="*/ 749273 w 1807302"/>
                <a:gd name="connsiteY1" fmla="*/ 16954 h 952745"/>
                <a:gd name="connsiteX2" fmla="*/ 1667244 w 1807302"/>
                <a:gd name="connsiteY2" fmla="*/ 50801 h 952745"/>
                <a:gd name="connsiteX3" fmla="*/ 1689438 w 1807302"/>
                <a:gd name="connsiteY3" fmla="*/ 192005 h 952745"/>
                <a:gd name="connsiteX4" fmla="*/ 1728956 w 1807302"/>
                <a:gd name="connsiteY4" fmla="*/ 774910 h 952745"/>
                <a:gd name="connsiteX5" fmla="*/ 1734680 w 1807302"/>
                <a:gd name="connsiteY5" fmla="*/ 894348 h 952745"/>
                <a:gd name="connsiteX6" fmla="*/ 918604 w 1807302"/>
                <a:gd name="connsiteY6" fmla="*/ 933695 h 952745"/>
                <a:gd name="connsiteX7" fmla="*/ 93003 w 1807302"/>
                <a:gd name="connsiteY7" fmla="*/ 850571 h 952745"/>
                <a:gd name="connsiteX8" fmla="*/ 59278 w 1807302"/>
                <a:gd name="connsiteY8" fmla="*/ 271043 h 952745"/>
                <a:gd name="connsiteX9" fmla="*/ 0 w 1807302"/>
                <a:gd name="connsiteY9" fmla="*/ 176003 h 952745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0 w 1827062"/>
                <a:gd name="connsiteY0" fmla="*/ 166252 h 1026006"/>
                <a:gd name="connsiteX1" fmla="*/ 769033 w 1827062"/>
                <a:gd name="connsiteY1" fmla="*/ 36842 h 1026006"/>
                <a:gd name="connsiteX2" fmla="*/ 1687004 w 1827062"/>
                <a:gd name="connsiteY2" fmla="*/ 70689 h 1026006"/>
                <a:gd name="connsiteX3" fmla="*/ 1709198 w 1827062"/>
                <a:gd name="connsiteY3" fmla="*/ 211893 h 1026006"/>
                <a:gd name="connsiteX4" fmla="*/ 1748716 w 1827062"/>
                <a:gd name="connsiteY4" fmla="*/ 794798 h 1026006"/>
                <a:gd name="connsiteX5" fmla="*/ 1754440 w 1827062"/>
                <a:gd name="connsiteY5" fmla="*/ 914236 h 1026006"/>
                <a:gd name="connsiteX6" fmla="*/ 938364 w 1827062"/>
                <a:gd name="connsiteY6" fmla="*/ 953583 h 1026006"/>
                <a:gd name="connsiteX7" fmla="*/ 138317 w 1827062"/>
                <a:gd name="connsiteY7" fmla="*/ 1012152 h 1026006"/>
                <a:gd name="connsiteX8" fmla="*/ 112763 w 1827062"/>
                <a:gd name="connsiteY8" fmla="*/ 870459 h 1026006"/>
                <a:gd name="connsiteX9" fmla="*/ 79038 w 1827062"/>
                <a:gd name="connsiteY9" fmla="*/ 290931 h 1026006"/>
                <a:gd name="connsiteX10" fmla="*/ 0 w 1827062"/>
                <a:gd name="connsiteY10" fmla="*/ 166252 h 1026006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4610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835022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99528"/>
                <a:gd name="connsiteY0" fmla="*/ 146364 h 1006118"/>
                <a:gd name="connsiteX1" fmla="*/ 805939 w 1899528"/>
                <a:gd name="connsiteY1" fmla="*/ 16954 h 1006118"/>
                <a:gd name="connsiteX2" fmla="*/ 1723910 w 1899528"/>
                <a:gd name="connsiteY2" fmla="*/ 50801 h 1006118"/>
                <a:gd name="connsiteX3" fmla="*/ 1835022 w 1899528"/>
                <a:gd name="connsiteY3" fmla="*/ 192005 h 1006118"/>
                <a:gd name="connsiteX4" fmla="*/ 1785622 w 1899528"/>
                <a:gd name="connsiteY4" fmla="*/ 774910 h 1006118"/>
                <a:gd name="connsiteX5" fmla="*/ 1791346 w 1899528"/>
                <a:gd name="connsiteY5" fmla="*/ 894348 h 1006118"/>
                <a:gd name="connsiteX6" fmla="*/ 975270 w 1899528"/>
                <a:gd name="connsiteY6" fmla="*/ 933695 h 1006118"/>
                <a:gd name="connsiteX7" fmla="*/ 175223 w 1899528"/>
                <a:gd name="connsiteY7" fmla="*/ 992264 h 1006118"/>
                <a:gd name="connsiteX8" fmla="*/ 149669 w 1899528"/>
                <a:gd name="connsiteY8" fmla="*/ 850571 h 1006118"/>
                <a:gd name="connsiteX9" fmla="*/ 115944 w 1899528"/>
                <a:gd name="connsiteY9" fmla="*/ 271043 h 1006118"/>
                <a:gd name="connsiteX10" fmla="*/ 36906 w 189952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5598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0 w 1875729"/>
                <a:gd name="connsiteY0" fmla="*/ 126733 h 1066550"/>
                <a:gd name="connsiteX1" fmla="*/ 807650 w 1875729"/>
                <a:gd name="connsiteY1" fmla="*/ 77386 h 1066550"/>
                <a:gd name="connsiteX2" fmla="*/ 1725621 w 1875729"/>
                <a:gd name="connsiteY2" fmla="*/ 111233 h 1066550"/>
                <a:gd name="connsiteX3" fmla="*/ 1757695 w 1875729"/>
                <a:gd name="connsiteY3" fmla="*/ 252437 h 1066550"/>
                <a:gd name="connsiteX4" fmla="*/ 1787333 w 1875729"/>
                <a:gd name="connsiteY4" fmla="*/ 835342 h 1066550"/>
                <a:gd name="connsiteX5" fmla="*/ 1793057 w 1875729"/>
                <a:gd name="connsiteY5" fmla="*/ 954780 h 1066550"/>
                <a:gd name="connsiteX6" fmla="*/ 976981 w 1875729"/>
                <a:gd name="connsiteY6" fmla="*/ 994127 h 1066550"/>
                <a:gd name="connsiteX7" fmla="*/ 176934 w 1875729"/>
                <a:gd name="connsiteY7" fmla="*/ 1052696 h 1066550"/>
                <a:gd name="connsiteX8" fmla="*/ 151380 w 1875729"/>
                <a:gd name="connsiteY8" fmla="*/ 911003 h 1066550"/>
                <a:gd name="connsiteX9" fmla="*/ 117655 w 1875729"/>
                <a:gd name="connsiteY9" fmla="*/ 331475 h 1066550"/>
                <a:gd name="connsiteX10" fmla="*/ 0 w 1875729"/>
                <a:gd name="connsiteY10" fmla="*/ 126733 h 1066550"/>
                <a:gd name="connsiteX0" fmla="*/ 52353 w 1928082"/>
                <a:gd name="connsiteY0" fmla="*/ 126733 h 1066550"/>
                <a:gd name="connsiteX1" fmla="*/ 860003 w 1928082"/>
                <a:gd name="connsiteY1" fmla="*/ 77386 h 1066550"/>
                <a:gd name="connsiteX2" fmla="*/ 1777974 w 1928082"/>
                <a:gd name="connsiteY2" fmla="*/ 111233 h 1066550"/>
                <a:gd name="connsiteX3" fmla="*/ 1810048 w 1928082"/>
                <a:gd name="connsiteY3" fmla="*/ 252437 h 1066550"/>
                <a:gd name="connsiteX4" fmla="*/ 1839686 w 1928082"/>
                <a:gd name="connsiteY4" fmla="*/ 835342 h 1066550"/>
                <a:gd name="connsiteX5" fmla="*/ 1845410 w 1928082"/>
                <a:gd name="connsiteY5" fmla="*/ 954780 h 1066550"/>
                <a:gd name="connsiteX6" fmla="*/ 1029334 w 1928082"/>
                <a:gd name="connsiteY6" fmla="*/ 994127 h 1066550"/>
                <a:gd name="connsiteX7" fmla="*/ 229287 w 1928082"/>
                <a:gd name="connsiteY7" fmla="*/ 1052696 h 1066550"/>
                <a:gd name="connsiteX8" fmla="*/ 203733 w 1928082"/>
                <a:gd name="connsiteY8" fmla="*/ 911003 h 1066550"/>
                <a:gd name="connsiteX9" fmla="*/ 115944 w 1928082"/>
                <a:gd name="connsiteY9" fmla="*/ 282205 h 1066550"/>
                <a:gd name="connsiteX10" fmla="*/ 52353 w 1928082"/>
                <a:gd name="connsiteY10" fmla="*/ 126733 h 1066550"/>
                <a:gd name="connsiteX0" fmla="*/ 98694 w 1974423"/>
                <a:gd name="connsiteY0" fmla="*/ 126733 h 1066550"/>
                <a:gd name="connsiteX1" fmla="*/ 906344 w 1974423"/>
                <a:gd name="connsiteY1" fmla="*/ 77386 h 1066550"/>
                <a:gd name="connsiteX2" fmla="*/ 1824315 w 1974423"/>
                <a:gd name="connsiteY2" fmla="*/ 111233 h 1066550"/>
                <a:gd name="connsiteX3" fmla="*/ 1856389 w 1974423"/>
                <a:gd name="connsiteY3" fmla="*/ 252437 h 1066550"/>
                <a:gd name="connsiteX4" fmla="*/ 1886027 w 1974423"/>
                <a:gd name="connsiteY4" fmla="*/ 835342 h 1066550"/>
                <a:gd name="connsiteX5" fmla="*/ 1891751 w 1974423"/>
                <a:gd name="connsiteY5" fmla="*/ 954780 h 1066550"/>
                <a:gd name="connsiteX6" fmla="*/ 1075675 w 1974423"/>
                <a:gd name="connsiteY6" fmla="*/ 994127 h 1066550"/>
                <a:gd name="connsiteX7" fmla="*/ 275628 w 1974423"/>
                <a:gd name="connsiteY7" fmla="*/ 1052696 h 1066550"/>
                <a:gd name="connsiteX8" fmla="*/ 250074 w 1974423"/>
                <a:gd name="connsiteY8" fmla="*/ 911003 h 1066550"/>
                <a:gd name="connsiteX9" fmla="*/ 162285 w 1974423"/>
                <a:gd name="connsiteY9" fmla="*/ 282205 h 1066550"/>
                <a:gd name="connsiteX10" fmla="*/ 98694 w 1974423"/>
                <a:gd name="connsiteY10" fmla="*/ 126733 h 1066550"/>
                <a:gd name="connsiteX0" fmla="*/ 98694 w 1974423"/>
                <a:gd name="connsiteY0" fmla="*/ 126733 h 1066550"/>
                <a:gd name="connsiteX1" fmla="*/ 906344 w 1974423"/>
                <a:gd name="connsiteY1" fmla="*/ 77386 h 1066550"/>
                <a:gd name="connsiteX2" fmla="*/ 1824315 w 1974423"/>
                <a:gd name="connsiteY2" fmla="*/ 111233 h 1066550"/>
                <a:gd name="connsiteX3" fmla="*/ 1856389 w 1974423"/>
                <a:gd name="connsiteY3" fmla="*/ 252437 h 1066550"/>
                <a:gd name="connsiteX4" fmla="*/ 1886027 w 1974423"/>
                <a:gd name="connsiteY4" fmla="*/ 835342 h 1066550"/>
                <a:gd name="connsiteX5" fmla="*/ 1891751 w 1974423"/>
                <a:gd name="connsiteY5" fmla="*/ 954780 h 1066550"/>
                <a:gd name="connsiteX6" fmla="*/ 1075675 w 1974423"/>
                <a:gd name="connsiteY6" fmla="*/ 994127 h 1066550"/>
                <a:gd name="connsiteX7" fmla="*/ 275628 w 1974423"/>
                <a:gd name="connsiteY7" fmla="*/ 1052696 h 1066550"/>
                <a:gd name="connsiteX8" fmla="*/ 250074 w 1974423"/>
                <a:gd name="connsiteY8" fmla="*/ 911003 h 1066550"/>
                <a:gd name="connsiteX9" fmla="*/ 162285 w 1974423"/>
                <a:gd name="connsiteY9" fmla="*/ 282205 h 1066550"/>
                <a:gd name="connsiteX10" fmla="*/ 98694 w 1974423"/>
                <a:gd name="connsiteY10" fmla="*/ 126733 h 1066550"/>
                <a:gd name="connsiteX0" fmla="*/ 98694 w 1974423"/>
                <a:gd name="connsiteY0" fmla="*/ 95938 h 1035755"/>
                <a:gd name="connsiteX1" fmla="*/ 906344 w 1974423"/>
                <a:gd name="connsiteY1" fmla="*/ 46591 h 1035755"/>
                <a:gd name="connsiteX2" fmla="*/ 1824315 w 1974423"/>
                <a:gd name="connsiteY2" fmla="*/ 80438 h 1035755"/>
                <a:gd name="connsiteX3" fmla="*/ 1856389 w 1974423"/>
                <a:gd name="connsiteY3" fmla="*/ 221642 h 1035755"/>
                <a:gd name="connsiteX4" fmla="*/ 1886027 w 1974423"/>
                <a:gd name="connsiteY4" fmla="*/ 804547 h 1035755"/>
                <a:gd name="connsiteX5" fmla="*/ 1891751 w 1974423"/>
                <a:gd name="connsiteY5" fmla="*/ 923985 h 1035755"/>
                <a:gd name="connsiteX6" fmla="*/ 1075675 w 1974423"/>
                <a:gd name="connsiteY6" fmla="*/ 963332 h 1035755"/>
                <a:gd name="connsiteX7" fmla="*/ 275628 w 1974423"/>
                <a:gd name="connsiteY7" fmla="*/ 1021901 h 1035755"/>
                <a:gd name="connsiteX8" fmla="*/ 250074 w 1974423"/>
                <a:gd name="connsiteY8" fmla="*/ 880208 h 1035755"/>
                <a:gd name="connsiteX9" fmla="*/ 162285 w 1974423"/>
                <a:gd name="connsiteY9" fmla="*/ 251410 h 1035755"/>
                <a:gd name="connsiteX10" fmla="*/ 98694 w 1974423"/>
                <a:gd name="connsiteY10" fmla="*/ 95938 h 1035755"/>
                <a:gd name="connsiteX0" fmla="*/ 98694 w 1974423"/>
                <a:gd name="connsiteY0" fmla="*/ 100938 h 1040755"/>
                <a:gd name="connsiteX1" fmla="*/ 914069 w 1974423"/>
                <a:gd name="connsiteY1" fmla="*/ 8479 h 1040755"/>
                <a:gd name="connsiteX2" fmla="*/ 1824315 w 1974423"/>
                <a:gd name="connsiteY2" fmla="*/ 85438 h 1040755"/>
                <a:gd name="connsiteX3" fmla="*/ 1856389 w 1974423"/>
                <a:gd name="connsiteY3" fmla="*/ 226642 h 1040755"/>
                <a:gd name="connsiteX4" fmla="*/ 1886027 w 1974423"/>
                <a:gd name="connsiteY4" fmla="*/ 809547 h 1040755"/>
                <a:gd name="connsiteX5" fmla="*/ 1891751 w 1974423"/>
                <a:gd name="connsiteY5" fmla="*/ 928985 h 1040755"/>
                <a:gd name="connsiteX6" fmla="*/ 1075675 w 1974423"/>
                <a:gd name="connsiteY6" fmla="*/ 968332 h 1040755"/>
                <a:gd name="connsiteX7" fmla="*/ 275628 w 1974423"/>
                <a:gd name="connsiteY7" fmla="*/ 1026901 h 1040755"/>
                <a:gd name="connsiteX8" fmla="*/ 250074 w 1974423"/>
                <a:gd name="connsiteY8" fmla="*/ 885208 h 1040755"/>
                <a:gd name="connsiteX9" fmla="*/ 162285 w 1974423"/>
                <a:gd name="connsiteY9" fmla="*/ 256410 h 1040755"/>
                <a:gd name="connsiteX10" fmla="*/ 98694 w 1974423"/>
                <a:gd name="connsiteY10" fmla="*/ 100938 h 1040755"/>
                <a:gd name="connsiteX0" fmla="*/ 98694 w 1964373"/>
                <a:gd name="connsiteY0" fmla="*/ 140207 h 1080024"/>
                <a:gd name="connsiteX1" fmla="*/ 914069 w 1964373"/>
                <a:gd name="connsiteY1" fmla="*/ 47748 h 1080024"/>
                <a:gd name="connsiteX2" fmla="*/ 1677569 w 1964373"/>
                <a:gd name="connsiteY2" fmla="*/ 50801 h 1080024"/>
                <a:gd name="connsiteX3" fmla="*/ 1856389 w 1964373"/>
                <a:gd name="connsiteY3" fmla="*/ 265911 h 1080024"/>
                <a:gd name="connsiteX4" fmla="*/ 1886027 w 1964373"/>
                <a:gd name="connsiteY4" fmla="*/ 848816 h 1080024"/>
                <a:gd name="connsiteX5" fmla="*/ 1891751 w 1964373"/>
                <a:gd name="connsiteY5" fmla="*/ 968254 h 1080024"/>
                <a:gd name="connsiteX6" fmla="*/ 1075675 w 1964373"/>
                <a:gd name="connsiteY6" fmla="*/ 1007601 h 1080024"/>
                <a:gd name="connsiteX7" fmla="*/ 275628 w 1964373"/>
                <a:gd name="connsiteY7" fmla="*/ 1066170 h 1080024"/>
                <a:gd name="connsiteX8" fmla="*/ 250074 w 1964373"/>
                <a:gd name="connsiteY8" fmla="*/ 924477 h 1080024"/>
                <a:gd name="connsiteX9" fmla="*/ 162285 w 1964373"/>
                <a:gd name="connsiteY9" fmla="*/ 295679 h 1080024"/>
                <a:gd name="connsiteX10" fmla="*/ 98694 w 1964373"/>
                <a:gd name="connsiteY10" fmla="*/ 140207 h 1080024"/>
                <a:gd name="connsiteX0" fmla="*/ 98694 w 1964373"/>
                <a:gd name="connsiteY0" fmla="*/ 109412 h 1049229"/>
                <a:gd name="connsiteX1" fmla="*/ 914069 w 1964373"/>
                <a:gd name="connsiteY1" fmla="*/ 16953 h 1049229"/>
                <a:gd name="connsiteX2" fmla="*/ 1677569 w 1964373"/>
                <a:gd name="connsiteY2" fmla="*/ 20006 h 1049229"/>
                <a:gd name="connsiteX3" fmla="*/ 1856389 w 1964373"/>
                <a:gd name="connsiteY3" fmla="*/ 235116 h 1049229"/>
                <a:gd name="connsiteX4" fmla="*/ 1886027 w 1964373"/>
                <a:gd name="connsiteY4" fmla="*/ 818021 h 1049229"/>
                <a:gd name="connsiteX5" fmla="*/ 1891751 w 1964373"/>
                <a:gd name="connsiteY5" fmla="*/ 937459 h 1049229"/>
                <a:gd name="connsiteX6" fmla="*/ 1075675 w 1964373"/>
                <a:gd name="connsiteY6" fmla="*/ 976806 h 1049229"/>
                <a:gd name="connsiteX7" fmla="*/ 275628 w 1964373"/>
                <a:gd name="connsiteY7" fmla="*/ 1035375 h 1049229"/>
                <a:gd name="connsiteX8" fmla="*/ 250074 w 1964373"/>
                <a:gd name="connsiteY8" fmla="*/ 893682 h 1049229"/>
                <a:gd name="connsiteX9" fmla="*/ 162285 w 1964373"/>
                <a:gd name="connsiteY9" fmla="*/ 264884 h 1049229"/>
                <a:gd name="connsiteX10" fmla="*/ 98694 w 1964373"/>
                <a:gd name="connsiteY10" fmla="*/ 109412 h 1049229"/>
                <a:gd name="connsiteX0" fmla="*/ 98694 w 1964373"/>
                <a:gd name="connsiteY0" fmla="*/ 109412 h 1049229"/>
                <a:gd name="connsiteX1" fmla="*/ 914069 w 1964373"/>
                <a:gd name="connsiteY1" fmla="*/ 16953 h 1049229"/>
                <a:gd name="connsiteX2" fmla="*/ 1677569 w 1964373"/>
                <a:gd name="connsiteY2" fmla="*/ 20006 h 1049229"/>
                <a:gd name="connsiteX3" fmla="*/ 1686472 w 1964373"/>
                <a:gd name="connsiteY3" fmla="*/ 136575 h 1049229"/>
                <a:gd name="connsiteX4" fmla="*/ 1886027 w 1964373"/>
                <a:gd name="connsiteY4" fmla="*/ 818021 h 1049229"/>
                <a:gd name="connsiteX5" fmla="*/ 1891751 w 1964373"/>
                <a:gd name="connsiteY5" fmla="*/ 937459 h 1049229"/>
                <a:gd name="connsiteX6" fmla="*/ 1075675 w 1964373"/>
                <a:gd name="connsiteY6" fmla="*/ 976806 h 1049229"/>
                <a:gd name="connsiteX7" fmla="*/ 275628 w 1964373"/>
                <a:gd name="connsiteY7" fmla="*/ 1035375 h 1049229"/>
                <a:gd name="connsiteX8" fmla="*/ 250074 w 1964373"/>
                <a:gd name="connsiteY8" fmla="*/ 893682 h 1049229"/>
                <a:gd name="connsiteX9" fmla="*/ 162285 w 1964373"/>
                <a:gd name="connsiteY9" fmla="*/ 264884 h 1049229"/>
                <a:gd name="connsiteX10" fmla="*/ 98694 w 1964373"/>
                <a:gd name="connsiteY10" fmla="*/ 109412 h 1049229"/>
                <a:gd name="connsiteX0" fmla="*/ 98694 w 1960945"/>
                <a:gd name="connsiteY0" fmla="*/ 109412 h 1049229"/>
                <a:gd name="connsiteX1" fmla="*/ 914069 w 1960945"/>
                <a:gd name="connsiteY1" fmla="*/ 16953 h 1049229"/>
                <a:gd name="connsiteX2" fmla="*/ 1677569 w 1960945"/>
                <a:gd name="connsiteY2" fmla="*/ 20006 h 1049229"/>
                <a:gd name="connsiteX3" fmla="*/ 1686472 w 1960945"/>
                <a:gd name="connsiteY3" fmla="*/ 136575 h 1049229"/>
                <a:gd name="connsiteX4" fmla="*/ 1762451 w 1960945"/>
                <a:gd name="connsiteY4" fmla="*/ 830339 h 1049229"/>
                <a:gd name="connsiteX5" fmla="*/ 1891751 w 1960945"/>
                <a:gd name="connsiteY5" fmla="*/ 937459 h 1049229"/>
                <a:gd name="connsiteX6" fmla="*/ 1075675 w 1960945"/>
                <a:gd name="connsiteY6" fmla="*/ 976806 h 1049229"/>
                <a:gd name="connsiteX7" fmla="*/ 275628 w 1960945"/>
                <a:gd name="connsiteY7" fmla="*/ 1035375 h 1049229"/>
                <a:gd name="connsiteX8" fmla="*/ 250074 w 1960945"/>
                <a:gd name="connsiteY8" fmla="*/ 893682 h 1049229"/>
                <a:gd name="connsiteX9" fmla="*/ 162285 w 1960945"/>
                <a:gd name="connsiteY9" fmla="*/ 264884 h 1049229"/>
                <a:gd name="connsiteX10" fmla="*/ 98694 w 1960945"/>
                <a:gd name="connsiteY10" fmla="*/ 109412 h 1049229"/>
                <a:gd name="connsiteX0" fmla="*/ 98694 w 1891433"/>
                <a:gd name="connsiteY0" fmla="*/ 109412 h 1049229"/>
                <a:gd name="connsiteX1" fmla="*/ 914069 w 1891433"/>
                <a:gd name="connsiteY1" fmla="*/ 16953 h 1049229"/>
                <a:gd name="connsiteX2" fmla="*/ 1677569 w 1891433"/>
                <a:gd name="connsiteY2" fmla="*/ 20006 h 1049229"/>
                <a:gd name="connsiteX3" fmla="*/ 1686472 w 1891433"/>
                <a:gd name="connsiteY3" fmla="*/ 136575 h 1049229"/>
                <a:gd name="connsiteX4" fmla="*/ 1762451 w 1891433"/>
                <a:gd name="connsiteY4" fmla="*/ 830339 h 1049229"/>
                <a:gd name="connsiteX5" fmla="*/ 1822239 w 1891433"/>
                <a:gd name="connsiteY5" fmla="*/ 931300 h 1049229"/>
                <a:gd name="connsiteX6" fmla="*/ 1075675 w 1891433"/>
                <a:gd name="connsiteY6" fmla="*/ 976806 h 1049229"/>
                <a:gd name="connsiteX7" fmla="*/ 275628 w 1891433"/>
                <a:gd name="connsiteY7" fmla="*/ 1035375 h 1049229"/>
                <a:gd name="connsiteX8" fmla="*/ 250074 w 1891433"/>
                <a:gd name="connsiteY8" fmla="*/ 893682 h 1049229"/>
                <a:gd name="connsiteX9" fmla="*/ 162285 w 1891433"/>
                <a:gd name="connsiteY9" fmla="*/ 264884 h 1049229"/>
                <a:gd name="connsiteX10" fmla="*/ 98694 w 1891433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75675 w 1860539"/>
                <a:gd name="connsiteY6" fmla="*/ 976806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75675 w 1860539"/>
                <a:gd name="connsiteY6" fmla="*/ 976806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0539" h="1049229">
                  <a:moveTo>
                    <a:pt x="98694" y="109412"/>
                  </a:moveTo>
                  <a:cubicBezTo>
                    <a:pt x="447929" y="13474"/>
                    <a:pt x="542214" y="35311"/>
                    <a:pt x="914069" y="16953"/>
                  </a:cubicBezTo>
                  <a:cubicBezTo>
                    <a:pt x="1256285" y="8475"/>
                    <a:pt x="1404512" y="0"/>
                    <a:pt x="1677569" y="20006"/>
                  </a:cubicBezTo>
                  <a:cubicBezTo>
                    <a:pt x="1827677" y="88702"/>
                    <a:pt x="1750978" y="65142"/>
                    <a:pt x="1686472" y="136575"/>
                  </a:cubicBezTo>
                  <a:cubicBezTo>
                    <a:pt x="1698404" y="247380"/>
                    <a:pt x="1782903" y="690229"/>
                    <a:pt x="1762451" y="830339"/>
                  </a:cubicBezTo>
                  <a:cubicBezTo>
                    <a:pt x="1840797" y="901291"/>
                    <a:pt x="1860539" y="864099"/>
                    <a:pt x="1822239" y="931300"/>
                  </a:cubicBezTo>
                  <a:cubicBezTo>
                    <a:pt x="1566207" y="943305"/>
                    <a:pt x="1334432" y="976235"/>
                    <a:pt x="1083399" y="995283"/>
                  </a:cubicBezTo>
                  <a:cubicBezTo>
                    <a:pt x="838745" y="1013186"/>
                    <a:pt x="492266" y="1049229"/>
                    <a:pt x="275628" y="1035375"/>
                  </a:cubicBezTo>
                  <a:cubicBezTo>
                    <a:pt x="138028" y="1021521"/>
                    <a:pt x="166096" y="990833"/>
                    <a:pt x="250074" y="893682"/>
                  </a:cubicBezTo>
                  <a:cubicBezTo>
                    <a:pt x="236937" y="692676"/>
                    <a:pt x="169552" y="359199"/>
                    <a:pt x="162285" y="264884"/>
                  </a:cubicBezTo>
                  <a:cubicBezTo>
                    <a:pt x="0" y="247042"/>
                    <a:pt x="11726" y="238839"/>
                    <a:pt x="98694" y="1094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790097" y="2222977"/>
              <a:ext cx="1239098" cy="79755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54211"/>
                <a:gd name="connsiteX1" fmla="*/ 749273 w 1665521"/>
                <a:gd name="connsiteY1" fmla="*/ 16954 h 754211"/>
                <a:gd name="connsiteX2" fmla="*/ 1598085 w 1665521"/>
                <a:gd name="connsiteY2" fmla="*/ 50801 h 754211"/>
                <a:gd name="connsiteX3" fmla="*/ 1665521 w 1665521"/>
                <a:gd name="connsiteY3" fmla="*/ 657233 h 754211"/>
                <a:gd name="connsiteX4" fmla="*/ 908724 w 1665521"/>
                <a:gd name="connsiteY4" fmla="*/ 666942 h 754211"/>
                <a:gd name="connsiteX5" fmla="*/ 66775 w 1665521"/>
                <a:gd name="connsiteY5" fmla="*/ 754211 h 754211"/>
                <a:gd name="connsiteX6" fmla="*/ 0 w 1665521"/>
                <a:gd name="connsiteY6" fmla="*/ 176003 h 754211"/>
                <a:gd name="connsiteX0" fmla="*/ 0 w 1665521"/>
                <a:gd name="connsiteY0" fmla="*/ 188320 h 766528"/>
                <a:gd name="connsiteX1" fmla="*/ 749273 w 1665521"/>
                <a:gd name="connsiteY1" fmla="*/ 29271 h 766528"/>
                <a:gd name="connsiteX2" fmla="*/ 1536297 w 1665521"/>
                <a:gd name="connsiteY2" fmla="*/ 50801 h 766528"/>
                <a:gd name="connsiteX3" fmla="*/ 1665521 w 1665521"/>
                <a:gd name="connsiteY3" fmla="*/ 669550 h 766528"/>
                <a:gd name="connsiteX4" fmla="*/ 908724 w 1665521"/>
                <a:gd name="connsiteY4" fmla="*/ 679259 h 766528"/>
                <a:gd name="connsiteX5" fmla="*/ 66775 w 1665521"/>
                <a:gd name="connsiteY5" fmla="*/ 766528 h 766528"/>
                <a:gd name="connsiteX6" fmla="*/ 0 w 1665521"/>
                <a:gd name="connsiteY6" fmla="*/ 188320 h 766528"/>
                <a:gd name="connsiteX0" fmla="*/ 0 w 1603732"/>
                <a:gd name="connsiteY0" fmla="*/ 188320 h 766528"/>
                <a:gd name="connsiteX1" fmla="*/ 749273 w 1603732"/>
                <a:gd name="connsiteY1" fmla="*/ 29271 h 766528"/>
                <a:gd name="connsiteX2" fmla="*/ 1536297 w 1603732"/>
                <a:gd name="connsiteY2" fmla="*/ 50801 h 766528"/>
                <a:gd name="connsiteX3" fmla="*/ 1603732 w 1603732"/>
                <a:gd name="connsiteY3" fmla="*/ 700344 h 766528"/>
                <a:gd name="connsiteX4" fmla="*/ 908724 w 1603732"/>
                <a:gd name="connsiteY4" fmla="*/ 679259 h 766528"/>
                <a:gd name="connsiteX5" fmla="*/ 66775 w 1603732"/>
                <a:gd name="connsiteY5" fmla="*/ 766528 h 766528"/>
                <a:gd name="connsiteX6" fmla="*/ 0 w 1603732"/>
                <a:gd name="connsiteY6" fmla="*/ 188320 h 766528"/>
                <a:gd name="connsiteX0" fmla="*/ 0 w 1603732"/>
                <a:gd name="connsiteY0" fmla="*/ 188320 h 772215"/>
                <a:gd name="connsiteX1" fmla="*/ 749273 w 1603732"/>
                <a:gd name="connsiteY1" fmla="*/ 29271 h 772215"/>
                <a:gd name="connsiteX2" fmla="*/ 1536297 w 1603732"/>
                <a:gd name="connsiteY2" fmla="*/ 50801 h 772215"/>
                <a:gd name="connsiteX3" fmla="*/ 1603732 w 1603732"/>
                <a:gd name="connsiteY3" fmla="*/ 700344 h 772215"/>
                <a:gd name="connsiteX4" fmla="*/ 901001 w 1603732"/>
                <a:gd name="connsiteY4" fmla="*/ 753165 h 772215"/>
                <a:gd name="connsiteX5" fmla="*/ 66775 w 1603732"/>
                <a:gd name="connsiteY5" fmla="*/ 766528 h 772215"/>
                <a:gd name="connsiteX6" fmla="*/ 0 w 1603732"/>
                <a:gd name="connsiteY6" fmla="*/ 188320 h 772215"/>
                <a:gd name="connsiteX0" fmla="*/ 0 w 1603732"/>
                <a:gd name="connsiteY0" fmla="*/ 188320 h 772215"/>
                <a:gd name="connsiteX1" fmla="*/ 749273 w 1603732"/>
                <a:gd name="connsiteY1" fmla="*/ 29271 h 772215"/>
                <a:gd name="connsiteX2" fmla="*/ 1536297 w 1603732"/>
                <a:gd name="connsiteY2" fmla="*/ 50801 h 772215"/>
                <a:gd name="connsiteX3" fmla="*/ 1603732 w 1603732"/>
                <a:gd name="connsiteY3" fmla="*/ 700344 h 772215"/>
                <a:gd name="connsiteX4" fmla="*/ 901001 w 1603732"/>
                <a:gd name="connsiteY4" fmla="*/ 753165 h 772215"/>
                <a:gd name="connsiteX5" fmla="*/ 66775 w 1603732"/>
                <a:gd name="connsiteY5" fmla="*/ 766528 h 772215"/>
                <a:gd name="connsiteX6" fmla="*/ 0 w 1603732"/>
                <a:gd name="connsiteY6" fmla="*/ 188320 h 772215"/>
                <a:gd name="connsiteX0" fmla="*/ 0 w 1603732"/>
                <a:gd name="connsiteY0" fmla="*/ 188320 h 803659"/>
                <a:gd name="connsiteX1" fmla="*/ 749273 w 1603732"/>
                <a:gd name="connsiteY1" fmla="*/ 29271 h 803659"/>
                <a:gd name="connsiteX2" fmla="*/ 1536297 w 1603732"/>
                <a:gd name="connsiteY2" fmla="*/ 50801 h 803659"/>
                <a:gd name="connsiteX3" fmla="*/ 1603732 w 1603732"/>
                <a:gd name="connsiteY3" fmla="*/ 700344 h 803659"/>
                <a:gd name="connsiteX4" fmla="*/ 901001 w 1603732"/>
                <a:gd name="connsiteY4" fmla="*/ 753165 h 803659"/>
                <a:gd name="connsiteX5" fmla="*/ 66775 w 1603732"/>
                <a:gd name="connsiteY5" fmla="*/ 766528 h 803659"/>
                <a:gd name="connsiteX6" fmla="*/ 0 w 1603732"/>
                <a:gd name="connsiteY6" fmla="*/ 188320 h 803659"/>
                <a:gd name="connsiteX0" fmla="*/ 0 w 1603732"/>
                <a:gd name="connsiteY0" fmla="*/ 188320 h 803659"/>
                <a:gd name="connsiteX1" fmla="*/ 749273 w 1603732"/>
                <a:gd name="connsiteY1" fmla="*/ 29271 h 803659"/>
                <a:gd name="connsiteX2" fmla="*/ 1536297 w 1603732"/>
                <a:gd name="connsiteY2" fmla="*/ 50801 h 803659"/>
                <a:gd name="connsiteX3" fmla="*/ 1603732 w 1603732"/>
                <a:gd name="connsiteY3" fmla="*/ 700344 h 803659"/>
                <a:gd name="connsiteX4" fmla="*/ 901001 w 1603732"/>
                <a:gd name="connsiteY4" fmla="*/ 753165 h 803659"/>
                <a:gd name="connsiteX5" fmla="*/ 66775 w 1603732"/>
                <a:gd name="connsiteY5" fmla="*/ 766528 h 803659"/>
                <a:gd name="connsiteX6" fmla="*/ 0 w 1603732"/>
                <a:gd name="connsiteY6" fmla="*/ 188320 h 803659"/>
                <a:gd name="connsiteX0" fmla="*/ 0 w 1603732"/>
                <a:gd name="connsiteY0" fmla="*/ 188320 h 815327"/>
                <a:gd name="connsiteX1" fmla="*/ 749273 w 1603732"/>
                <a:gd name="connsiteY1" fmla="*/ 29271 h 815327"/>
                <a:gd name="connsiteX2" fmla="*/ 1536297 w 1603732"/>
                <a:gd name="connsiteY2" fmla="*/ 50801 h 815327"/>
                <a:gd name="connsiteX3" fmla="*/ 1603732 w 1603732"/>
                <a:gd name="connsiteY3" fmla="*/ 700344 h 815327"/>
                <a:gd name="connsiteX4" fmla="*/ 908724 w 1603732"/>
                <a:gd name="connsiteY4" fmla="*/ 777801 h 815327"/>
                <a:gd name="connsiteX5" fmla="*/ 66775 w 1603732"/>
                <a:gd name="connsiteY5" fmla="*/ 766528 h 815327"/>
                <a:gd name="connsiteX6" fmla="*/ 0 w 1603732"/>
                <a:gd name="connsiteY6" fmla="*/ 188320 h 815327"/>
                <a:gd name="connsiteX0" fmla="*/ 0 w 1603732"/>
                <a:gd name="connsiteY0" fmla="*/ 188320 h 846770"/>
                <a:gd name="connsiteX1" fmla="*/ 749273 w 1603732"/>
                <a:gd name="connsiteY1" fmla="*/ 29271 h 846770"/>
                <a:gd name="connsiteX2" fmla="*/ 1536297 w 1603732"/>
                <a:gd name="connsiteY2" fmla="*/ 50801 h 846770"/>
                <a:gd name="connsiteX3" fmla="*/ 1603732 w 1603732"/>
                <a:gd name="connsiteY3" fmla="*/ 700344 h 846770"/>
                <a:gd name="connsiteX4" fmla="*/ 908724 w 1603732"/>
                <a:gd name="connsiteY4" fmla="*/ 777801 h 846770"/>
                <a:gd name="connsiteX5" fmla="*/ 51327 w 1603732"/>
                <a:gd name="connsiteY5" fmla="*/ 809639 h 846770"/>
                <a:gd name="connsiteX6" fmla="*/ 0 w 1603732"/>
                <a:gd name="connsiteY6" fmla="*/ 188320 h 846770"/>
                <a:gd name="connsiteX0" fmla="*/ 0 w 1603732"/>
                <a:gd name="connsiteY0" fmla="*/ 188320 h 852928"/>
                <a:gd name="connsiteX1" fmla="*/ 749273 w 1603732"/>
                <a:gd name="connsiteY1" fmla="*/ 29271 h 852928"/>
                <a:gd name="connsiteX2" fmla="*/ 1536297 w 1603732"/>
                <a:gd name="connsiteY2" fmla="*/ 50801 h 852928"/>
                <a:gd name="connsiteX3" fmla="*/ 1603732 w 1603732"/>
                <a:gd name="connsiteY3" fmla="*/ 700344 h 852928"/>
                <a:gd name="connsiteX4" fmla="*/ 908724 w 1603732"/>
                <a:gd name="connsiteY4" fmla="*/ 777801 h 852928"/>
                <a:gd name="connsiteX5" fmla="*/ 97668 w 1603732"/>
                <a:gd name="connsiteY5" fmla="*/ 815797 h 852928"/>
                <a:gd name="connsiteX6" fmla="*/ 0 w 1603732"/>
                <a:gd name="connsiteY6" fmla="*/ 188320 h 852928"/>
                <a:gd name="connsiteX0" fmla="*/ 0 w 1603732"/>
                <a:gd name="connsiteY0" fmla="*/ 188320 h 822134"/>
                <a:gd name="connsiteX1" fmla="*/ 749273 w 1603732"/>
                <a:gd name="connsiteY1" fmla="*/ 29271 h 822134"/>
                <a:gd name="connsiteX2" fmla="*/ 1536297 w 1603732"/>
                <a:gd name="connsiteY2" fmla="*/ 50801 h 822134"/>
                <a:gd name="connsiteX3" fmla="*/ 1603732 w 1603732"/>
                <a:gd name="connsiteY3" fmla="*/ 700344 h 822134"/>
                <a:gd name="connsiteX4" fmla="*/ 908724 w 1603732"/>
                <a:gd name="connsiteY4" fmla="*/ 777801 h 822134"/>
                <a:gd name="connsiteX5" fmla="*/ 97668 w 1603732"/>
                <a:gd name="connsiteY5" fmla="*/ 815797 h 822134"/>
                <a:gd name="connsiteX6" fmla="*/ 0 w 1603732"/>
                <a:gd name="connsiteY6" fmla="*/ 188320 h 822134"/>
                <a:gd name="connsiteX0" fmla="*/ 0 w 1611456"/>
                <a:gd name="connsiteY0" fmla="*/ 166252 h 880129"/>
                <a:gd name="connsiteX1" fmla="*/ 756997 w 1611456"/>
                <a:gd name="connsiteY1" fmla="*/ 87266 h 880129"/>
                <a:gd name="connsiteX2" fmla="*/ 1544021 w 1611456"/>
                <a:gd name="connsiteY2" fmla="*/ 108796 h 880129"/>
                <a:gd name="connsiteX3" fmla="*/ 1611456 w 1611456"/>
                <a:gd name="connsiteY3" fmla="*/ 758339 h 880129"/>
                <a:gd name="connsiteX4" fmla="*/ 916448 w 1611456"/>
                <a:gd name="connsiteY4" fmla="*/ 835796 h 880129"/>
                <a:gd name="connsiteX5" fmla="*/ 105392 w 1611456"/>
                <a:gd name="connsiteY5" fmla="*/ 873792 h 880129"/>
                <a:gd name="connsiteX6" fmla="*/ 0 w 1611456"/>
                <a:gd name="connsiteY6" fmla="*/ 166252 h 880129"/>
                <a:gd name="connsiteX0" fmla="*/ 0 w 1611456"/>
                <a:gd name="connsiteY0" fmla="*/ 108257 h 822134"/>
                <a:gd name="connsiteX1" fmla="*/ 756997 w 1611456"/>
                <a:gd name="connsiteY1" fmla="*/ 29271 h 822134"/>
                <a:gd name="connsiteX2" fmla="*/ 1544021 w 1611456"/>
                <a:gd name="connsiteY2" fmla="*/ 50801 h 822134"/>
                <a:gd name="connsiteX3" fmla="*/ 1611456 w 1611456"/>
                <a:gd name="connsiteY3" fmla="*/ 700344 h 822134"/>
                <a:gd name="connsiteX4" fmla="*/ 916448 w 1611456"/>
                <a:gd name="connsiteY4" fmla="*/ 777801 h 822134"/>
                <a:gd name="connsiteX5" fmla="*/ 105392 w 1611456"/>
                <a:gd name="connsiteY5" fmla="*/ 815797 h 822134"/>
                <a:gd name="connsiteX6" fmla="*/ 0 w 1611456"/>
                <a:gd name="connsiteY6" fmla="*/ 108257 h 822134"/>
                <a:gd name="connsiteX0" fmla="*/ 0 w 1611456"/>
                <a:gd name="connsiteY0" fmla="*/ 114416 h 828293"/>
                <a:gd name="connsiteX1" fmla="*/ 756997 w 1611456"/>
                <a:gd name="connsiteY1" fmla="*/ 35430 h 828293"/>
                <a:gd name="connsiteX2" fmla="*/ 1520851 w 1611456"/>
                <a:gd name="connsiteY2" fmla="*/ 50801 h 828293"/>
                <a:gd name="connsiteX3" fmla="*/ 1611456 w 1611456"/>
                <a:gd name="connsiteY3" fmla="*/ 706503 h 828293"/>
                <a:gd name="connsiteX4" fmla="*/ 916448 w 1611456"/>
                <a:gd name="connsiteY4" fmla="*/ 783960 h 828293"/>
                <a:gd name="connsiteX5" fmla="*/ 105392 w 1611456"/>
                <a:gd name="connsiteY5" fmla="*/ 821956 h 828293"/>
                <a:gd name="connsiteX6" fmla="*/ 0 w 1611456"/>
                <a:gd name="connsiteY6" fmla="*/ 114416 h 82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456" h="828293">
                  <a:moveTo>
                    <a:pt x="0" y="114416"/>
                  </a:moveTo>
                  <a:cubicBezTo>
                    <a:pt x="283134" y="65181"/>
                    <a:pt x="414781" y="93307"/>
                    <a:pt x="756997" y="35430"/>
                  </a:cubicBezTo>
                  <a:cubicBezTo>
                    <a:pt x="1099213" y="26952"/>
                    <a:pt x="1247794" y="0"/>
                    <a:pt x="1520851" y="50801"/>
                  </a:cubicBezTo>
                  <a:cubicBezTo>
                    <a:pt x="1548432" y="252052"/>
                    <a:pt x="1602852" y="501723"/>
                    <a:pt x="1611456" y="706503"/>
                  </a:cubicBezTo>
                  <a:cubicBezTo>
                    <a:pt x="1355424" y="749302"/>
                    <a:pt x="1074798" y="764912"/>
                    <a:pt x="916448" y="783960"/>
                  </a:cubicBezTo>
                  <a:cubicBezTo>
                    <a:pt x="572541" y="821486"/>
                    <a:pt x="463661" y="828293"/>
                    <a:pt x="105392" y="821956"/>
                  </a:cubicBezTo>
                  <a:cubicBezTo>
                    <a:pt x="69827" y="613218"/>
                    <a:pt x="39519" y="361486"/>
                    <a:pt x="0" y="1144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234191" y="1360477"/>
              <a:ext cx="1530039" cy="21302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8653" h="290713">
                  <a:moveTo>
                    <a:pt x="0" y="133431"/>
                  </a:moveTo>
                  <a:cubicBezTo>
                    <a:pt x="1187127" y="46509"/>
                    <a:pt x="3858051" y="10538"/>
                    <a:pt x="5845567" y="0"/>
                  </a:cubicBezTo>
                  <a:cubicBezTo>
                    <a:pt x="7032364" y="10182"/>
                    <a:pt x="10737817" y="11238"/>
                    <a:pt x="11728653" y="135567"/>
                  </a:cubicBezTo>
                  <a:cubicBezTo>
                    <a:pt x="11283262" y="201773"/>
                    <a:pt x="6790650" y="279821"/>
                    <a:pt x="5879066" y="265086"/>
                  </a:cubicBezTo>
                  <a:cubicBezTo>
                    <a:pt x="4780352" y="273147"/>
                    <a:pt x="1030020" y="290713"/>
                    <a:pt x="0" y="133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rot="21250540" flipH="1">
              <a:off x="5481082" y="2391840"/>
              <a:ext cx="127288" cy="4130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759" h="567994">
                  <a:moveTo>
                    <a:pt x="71432" y="107456"/>
                  </a:moveTo>
                  <a:cubicBezTo>
                    <a:pt x="257857" y="8600"/>
                    <a:pt x="373219" y="0"/>
                    <a:pt x="977759" y="39392"/>
                  </a:cubicBezTo>
                  <a:cubicBezTo>
                    <a:pt x="911491" y="240644"/>
                    <a:pt x="957128" y="297009"/>
                    <a:pt x="820414" y="501788"/>
                  </a:cubicBezTo>
                  <a:cubicBezTo>
                    <a:pt x="375023" y="567994"/>
                    <a:pt x="357806" y="509693"/>
                    <a:pt x="35566" y="494958"/>
                  </a:cubicBezTo>
                  <a:cubicBezTo>
                    <a:pt x="0" y="327034"/>
                    <a:pt x="38295" y="272902"/>
                    <a:pt x="71432" y="107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 flipH="1">
              <a:off x="5684558" y="2393479"/>
              <a:ext cx="238149" cy="31558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1901677"/>
                <a:gd name="connsiteY0" fmla="*/ 107456 h 509694"/>
                <a:gd name="connsiteX1" fmla="*/ 977759 w 1901677"/>
                <a:gd name="connsiteY1" fmla="*/ 39392 h 509694"/>
                <a:gd name="connsiteX2" fmla="*/ 1764962 w 1901677"/>
                <a:gd name="connsiteY2" fmla="*/ 248747 h 509694"/>
                <a:gd name="connsiteX3" fmla="*/ 35566 w 1901677"/>
                <a:gd name="connsiteY3" fmla="*/ 494958 h 509694"/>
                <a:gd name="connsiteX4" fmla="*/ 71432 w 1901677"/>
                <a:gd name="connsiteY4" fmla="*/ 107456 h 509694"/>
                <a:gd name="connsiteX0" fmla="*/ 71432 w 1901677"/>
                <a:gd name="connsiteY0" fmla="*/ 123779 h 526016"/>
                <a:gd name="connsiteX1" fmla="*/ 759787 w 1901677"/>
                <a:gd name="connsiteY1" fmla="*/ 39391 h 526016"/>
                <a:gd name="connsiteX2" fmla="*/ 1764962 w 1901677"/>
                <a:gd name="connsiteY2" fmla="*/ 265070 h 526016"/>
                <a:gd name="connsiteX3" fmla="*/ 35566 w 1901677"/>
                <a:gd name="connsiteY3" fmla="*/ 511281 h 526016"/>
                <a:gd name="connsiteX4" fmla="*/ 71432 w 1901677"/>
                <a:gd name="connsiteY4" fmla="*/ 123779 h 526016"/>
                <a:gd name="connsiteX0" fmla="*/ 71432 w 1901677"/>
                <a:gd name="connsiteY0" fmla="*/ 123780 h 526017"/>
                <a:gd name="connsiteX1" fmla="*/ 759787 w 1901677"/>
                <a:gd name="connsiteY1" fmla="*/ 39392 h 526017"/>
                <a:gd name="connsiteX2" fmla="*/ 1764962 w 1901677"/>
                <a:gd name="connsiteY2" fmla="*/ 265071 h 526017"/>
                <a:gd name="connsiteX3" fmla="*/ 35566 w 1901677"/>
                <a:gd name="connsiteY3" fmla="*/ 511282 h 526017"/>
                <a:gd name="connsiteX4" fmla="*/ 71432 w 1901677"/>
                <a:gd name="connsiteY4" fmla="*/ 123780 h 526017"/>
                <a:gd name="connsiteX0" fmla="*/ 33136 w 2771600"/>
                <a:gd name="connsiteY0" fmla="*/ 197244 h 526017"/>
                <a:gd name="connsiteX1" fmla="*/ 1629710 w 2771600"/>
                <a:gd name="connsiteY1" fmla="*/ 39392 h 526017"/>
                <a:gd name="connsiteX2" fmla="*/ 2634885 w 2771600"/>
                <a:gd name="connsiteY2" fmla="*/ 265071 h 526017"/>
                <a:gd name="connsiteX3" fmla="*/ 905489 w 2771600"/>
                <a:gd name="connsiteY3" fmla="*/ 511282 h 526017"/>
                <a:gd name="connsiteX4" fmla="*/ 33136 w 2771600"/>
                <a:gd name="connsiteY4" fmla="*/ 197244 h 526017"/>
                <a:gd name="connsiteX0" fmla="*/ 33136 w 2771600"/>
                <a:gd name="connsiteY0" fmla="*/ 197244 h 395418"/>
                <a:gd name="connsiteX1" fmla="*/ 1629710 w 2771600"/>
                <a:gd name="connsiteY1" fmla="*/ 39392 h 395418"/>
                <a:gd name="connsiteX2" fmla="*/ 2634885 w 2771600"/>
                <a:gd name="connsiteY2" fmla="*/ 265071 h 395418"/>
                <a:gd name="connsiteX3" fmla="*/ 1232447 w 2771600"/>
                <a:gd name="connsiteY3" fmla="*/ 380682 h 395418"/>
                <a:gd name="connsiteX4" fmla="*/ 33136 w 2771600"/>
                <a:gd name="connsiteY4" fmla="*/ 197244 h 395418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634886"/>
                <a:gd name="connsiteY0" fmla="*/ 197244 h 395417"/>
                <a:gd name="connsiteX1" fmla="*/ 1629710 w 2634886"/>
                <a:gd name="connsiteY1" fmla="*/ 39392 h 395417"/>
                <a:gd name="connsiteX2" fmla="*/ 2634885 w 2634886"/>
                <a:gd name="connsiteY2" fmla="*/ 265071 h 395417"/>
                <a:gd name="connsiteX3" fmla="*/ 1232447 w 2634886"/>
                <a:gd name="connsiteY3" fmla="*/ 380682 h 395417"/>
                <a:gd name="connsiteX4" fmla="*/ 33136 w 2634886"/>
                <a:gd name="connsiteY4" fmla="*/ 197244 h 395417"/>
                <a:gd name="connsiteX0" fmla="*/ 33136 w 2662614"/>
                <a:gd name="connsiteY0" fmla="*/ 197244 h 395417"/>
                <a:gd name="connsiteX1" fmla="*/ 1629710 w 2662614"/>
                <a:gd name="connsiteY1" fmla="*/ 39392 h 395417"/>
                <a:gd name="connsiteX2" fmla="*/ 2634885 w 2662614"/>
                <a:gd name="connsiteY2" fmla="*/ 265071 h 395417"/>
                <a:gd name="connsiteX3" fmla="*/ 1232447 w 2662614"/>
                <a:gd name="connsiteY3" fmla="*/ 380682 h 395417"/>
                <a:gd name="connsiteX4" fmla="*/ 33136 w 2662614"/>
                <a:gd name="connsiteY4" fmla="*/ 197244 h 395417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89079 h 387252"/>
                <a:gd name="connsiteX1" fmla="*/ 1339077 w 2662614"/>
                <a:gd name="connsiteY1" fmla="*/ 39391 h 387252"/>
                <a:gd name="connsiteX2" fmla="*/ 2634885 w 2662614"/>
                <a:gd name="connsiteY2" fmla="*/ 256906 h 387252"/>
                <a:gd name="connsiteX3" fmla="*/ 1232447 w 2662614"/>
                <a:gd name="connsiteY3" fmla="*/ 372517 h 387252"/>
                <a:gd name="connsiteX4" fmla="*/ 33136 w 2662614"/>
                <a:gd name="connsiteY4" fmla="*/ 189079 h 387252"/>
                <a:gd name="connsiteX0" fmla="*/ 33136 w 2662614"/>
                <a:gd name="connsiteY0" fmla="*/ 189080 h 387253"/>
                <a:gd name="connsiteX1" fmla="*/ 1339077 w 2662614"/>
                <a:gd name="connsiteY1" fmla="*/ 39392 h 387253"/>
                <a:gd name="connsiteX2" fmla="*/ 2634885 w 2662614"/>
                <a:gd name="connsiteY2" fmla="*/ 256907 h 387253"/>
                <a:gd name="connsiteX3" fmla="*/ 1232447 w 2662614"/>
                <a:gd name="connsiteY3" fmla="*/ 372518 h 387253"/>
                <a:gd name="connsiteX4" fmla="*/ 33136 w 2662614"/>
                <a:gd name="connsiteY4" fmla="*/ 189080 h 387253"/>
                <a:gd name="connsiteX0" fmla="*/ -1 w 2629477"/>
                <a:gd name="connsiteY0" fmla="*/ 189080 h 387253"/>
                <a:gd name="connsiteX1" fmla="*/ 1305940 w 2629477"/>
                <a:gd name="connsiteY1" fmla="*/ 39392 h 387253"/>
                <a:gd name="connsiteX2" fmla="*/ 2601748 w 2629477"/>
                <a:gd name="connsiteY2" fmla="*/ 256907 h 387253"/>
                <a:gd name="connsiteX3" fmla="*/ 1199310 w 2629477"/>
                <a:gd name="connsiteY3" fmla="*/ 372518 h 387253"/>
                <a:gd name="connsiteX4" fmla="*/ -1 w 2629477"/>
                <a:gd name="connsiteY4" fmla="*/ 189080 h 387253"/>
                <a:gd name="connsiteX0" fmla="*/ 155680 w 2010663"/>
                <a:gd name="connsiteY0" fmla="*/ 189080 h 387253"/>
                <a:gd name="connsiteX1" fmla="*/ 687126 w 2010663"/>
                <a:gd name="connsiteY1" fmla="*/ 39392 h 387253"/>
                <a:gd name="connsiteX2" fmla="*/ 1982934 w 2010663"/>
                <a:gd name="connsiteY2" fmla="*/ 256907 h 387253"/>
                <a:gd name="connsiteX3" fmla="*/ 580496 w 2010663"/>
                <a:gd name="connsiteY3" fmla="*/ 372518 h 387253"/>
                <a:gd name="connsiteX4" fmla="*/ 155680 w 2010663"/>
                <a:gd name="connsiteY4" fmla="*/ 189080 h 387253"/>
                <a:gd name="connsiteX0" fmla="*/ 155680 w 2010663"/>
                <a:gd name="connsiteY0" fmla="*/ 180916 h 379089"/>
                <a:gd name="connsiteX1" fmla="*/ 823806 w 2010663"/>
                <a:gd name="connsiteY1" fmla="*/ 39392 h 379089"/>
                <a:gd name="connsiteX2" fmla="*/ 1982934 w 2010663"/>
                <a:gd name="connsiteY2" fmla="*/ 248743 h 379089"/>
                <a:gd name="connsiteX3" fmla="*/ 580496 w 2010663"/>
                <a:gd name="connsiteY3" fmla="*/ 364354 h 379089"/>
                <a:gd name="connsiteX4" fmla="*/ 155680 w 2010663"/>
                <a:gd name="connsiteY4" fmla="*/ 180916 h 379089"/>
                <a:gd name="connsiteX0" fmla="*/ 155680 w 1982934"/>
                <a:gd name="connsiteY0" fmla="*/ 19269 h 217442"/>
                <a:gd name="connsiteX1" fmla="*/ 1982934 w 1982934"/>
                <a:gd name="connsiteY1" fmla="*/ 87096 h 217442"/>
                <a:gd name="connsiteX2" fmla="*/ 580496 w 1982934"/>
                <a:gd name="connsiteY2" fmla="*/ 202707 h 217442"/>
                <a:gd name="connsiteX3" fmla="*/ 155680 w 1982934"/>
                <a:gd name="connsiteY3" fmla="*/ 19269 h 217442"/>
                <a:gd name="connsiteX0" fmla="*/ 155680 w 1982934"/>
                <a:gd name="connsiteY0" fmla="*/ 240276 h 438449"/>
                <a:gd name="connsiteX1" fmla="*/ 1982934 w 1982934"/>
                <a:gd name="connsiteY1" fmla="*/ 308103 h 438449"/>
                <a:gd name="connsiteX2" fmla="*/ 580496 w 1982934"/>
                <a:gd name="connsiteY2" fmla="*/ 423714 h 438449"/>
                <a:gd name="connsiteX3" fmla="*/ 155680 w 1982934"/>
                <a:gd name="connsiteY3" fmla="*/ 240276 h 438449"/>
                <a:gd name="connsiteX0" fmla="*/ 155680 w 1982934"/>
                <a:gd name="connsiteY0" fmla="*/ 240276 h 438449"/>
                <a:gd name="connsiteX1" fmla="*/ 1982934 w 1982934"/>
                <a:gd name="connsiteY1" fmla="*/ 308103 h 438449"/>
                <a:gd name="connsiteX2" fmla="*/ 580496 w 1982934"/>
                <a:gd name="connsiteY2" fmla="*/ 423714 h 438449"/>
                <a:gd name="connsiteX3" fmla="*/ 155680 w 1982934"/>
                <a:gd name="connsiteY3" fmla="*/ 240276 h 438449"/>
                <a:gd name="connsiteX0" fmla="*/ 0 w 1827254"/>
                <a:gd name="connsiteY0" fmla="*/ 240276 h 406960"/>
                <a:gd name="connsiteX1" fmla="*/ 1827254 w 1827254"/>
                <a:gd name="connsiteY1" fmla="*/ 308103 h 406960"/>
                <a:gd name="connsiteX2" fmla="*/ 901899 w 1827254"/>
                <a:gd name="connsiteY2" fmla="*/ 388518 h 406960"/>
                <a:gd name="connsiteX3" fmla="*/ 0 w 1827254"/>
                <a:gd name="connsiteY3" fmla="*/ 240276 h 406960"/>
                <a:gd name="connsiteX0" fmla="*/ 0 w 1827254"/>
                <a:gd name="connsiteY0" fmla="*/ 240276 h 406960"/>
                <a:gd name="connsiteX1" fmla="*/ 1827254 w 1827254"/>
                <a:gd name="connsiteY1" fmla="*/ 308103 h 406960"/>
                <a:gd name="connsiteX2" fmla="*/ 901899 w 1827254"/>
                <a:gd name="connsiteY2" fmla="*/ 388518 h 406960"/>
                <a:gd name="connsiteX3" fmla="*/ 0 w 1827254"/>
                <a:gd name="connsiteY3" fmla="*/ 240276 h 406960"/>
                <a:gd name="connsiteX0" fmla="*/ 0 w 1827254"/>
                <a:gd name="connsiteY0" fmla="*/ 240276 h 308102"/>
                <a:gd name="connsiteX1" fmla="*/ 1827254 w 1827254"/>
                <a:gd name="connsiteY1" fmla="*/ 308103 h 308102"/>
                <a:gd name="connsiteX2" fmla="*/ 0 w 1827254"/>
                <a:gd name="connsiteY2" fmla="*/ 240276 h 30810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15135 h 464011"/>
                <a:gd name="connsiteX1" fmla="*/ 1827254 w 1827254"/>
                <a:gd name="connsiteY1" fmla="*/ 282962 h 464011"/>
                <a:gd name="connsiteX2" fmla="*/ 0 w 1827254"/>
                <a:gd name="connsiteY2" fmla="*/ 215135 h 464011"/>
                <a:gd name="connsiteX0" fmla="*/ 0 w 1827254"/>
                <a:gd name="connsiteY0" fmla="*/ 215135 h 433843"/>
                <a:gd name="connsiteX1" fmla="*/ 1827254 w 1827254"/>
                <a:gd name="connsiteY1" fmla="*/ 282962 h 433843"/>
                <a:gd name="connsiteX2" fmla="*/ 0 w 1827254"/>
                <a:gd name="connsiteY2" fmla="*/ 215135 h 433843"/>
                <a:gd name="connsiteX0" fmla="*/ 0 w 1827254"/>
                <a:gd name="connsiteY0" fmla="*/ 215135 h 433843"/>
                <a:gd name="connsiteX1" fmla="*/ 1827254 w 1827254"/>
                <a:gd name="connsiteY1" fmla="*/ 282962 h 433843"/>
                <a:gd name="connsiteX2" fmla="*/ 0 w 1827254"/>
                <a:gd name="connsiteY2" fmla="*/ 215135 h 43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7254" h="433843">
                  <a:moveTo>
                    <a:pt x="0" y="215135"/>
                  </a:moveTo>
                  <a:cubicBezTo>
                    <a:pt x="90139" y="106079"/>
                    <a:pt x="1711265" y="0"/>
                    <a:pt x="1827254" y="282962"/>
                  </a:cubicBezTo>
                  <a:cubicBezTo>
                    <a:pt x="1583008" y="381029"/>
                    <a:pt x="160061" y="433843"/>
                    <a:pt x="0" y="215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4909590" y="1233179"/>
              <a:ext cx="179241" cy="241605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9850" h="331079">
                  <a:moveTo>
                    <a:pt x="553320" y="275770"/>
                  </a:moveTo>
                  <a:cubicBezTo>
                    <a:pt x="7" y="233161"/>
                    <a:pt x="4068675" y="180079"/>
                    <a:pt x="3801673" y="0"/>
                  </a:cubicBezTo>
                  <a:cubicBezTo>
                    <a:pt x="3961848" y="175986"/>
                    <a:pt x="7849864" y="233159"/>
                    <a:pt x="7281769" y="275769"/>
                  </a:cubicBezTo>
                  <a:cubicBezTo>
                    <a:pt x="5038968" y="310965"/>
                    <a:pt x="2796166" y="331079"/>
                    <a:pt x="553320" y="2757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3480862" y="3436193"/>
              <a:ext cx="1350798" cy="183930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1751443"/>
                <a:gd name="connsiteX1" fmla="*/ 393601 w 2032793"/>
                <a:gd name="connsiteY1" fmla="*/ 325522 h 1751443"/>
                <a:gd name="connsiteX2" fmla="*/ 1341961 w 2032793"/>
                <a:gd name="connsiteY2" fmla="*/ 34925 h 1751443"/>
                <a:gd name="connsiteX3" fmla="*/ 2032793 w 2032793"/>
                <a:gd name="connsiteY3" fmla="*/ 250690 h 1751443"/>
                <a:gd name="connsiteX4" fmla="*/ 1301927 w 2032793"/>
                <a:gd name="connsiteY4" fmla="*/ 441860 h 1751443"/>
                <a:gd name="connsiteX5" fmla="*/ 677546 w 2032793"/>
                <a:gd name="connsiteY5" fmla="*/ 1370870 h 1751443"/>
                <a:gd name="connsiteX6" fmla="*/ 172040 w 2032793"/>
                <a:gd name="connsiteY6" fmla="*/ 1712403 h 1751443"/>
                <a:gd name="connsiteX7" fmla="*/ 0 w 2032793"/>
                <a:gd name="connsiteY7" fmla="*/ 1136633 h 1751443"/>
                <a:gd name="connsiteX0" fmla="*/ 0 w 2032793"/>
                <a:gd name="connsiteY0" fmla="*/ 1136633 h 1712403"/>
                <a:gd name="connsiteX1" fmla="*/ 393601 w 2032793"/>
                <a:gd name="connsiteY1" fmla="*/ 325522 h 1712403"/>
                <a:gd name="connsiteX2" fmla="*/ 1341961 w 2032793"/>
                <a:gd name="connsiteY2" fmla="*/ 34925 h 1712403"/>
                <a:gd name="connsiteX3" fmla="*/ 2032793 w 2032793"/>
                <a:gd name="connsiteY3" fmla="*/ 250690 h 1712403"/>
                <a:gd name="connsiteX4" fmla="*/ 1301927 w 2032793"/>
                <a:gd name="connsiteY4" fmla="*/ 441860 h 1712403"/>
                <a:gd name="connsiteX5" fmla="*/ 172040 w 2032793"/>
                <a:gd name="connsiteY5" fmla="*/ 1712403 h 1712403"/>
                <a:gd name="connsiteX6" fmla="*/ 0 w 2032793"/>
                <a:gd name="connsiteY6" fmla="*/ 1136633 h 1712403"/>
                <a:gd name="connsiteX0" fmla="*/ 0 w 2032793"/>
                <a:gd name="connsiteY0" fmla="*/ 1136633 h 1712403"/>
                <a:gd name="connsiteX1" fmla="*/ 393601 w 2032793"/>
                <a:gd name="connsiteY1" fmla="*/ 325522 h 1712403"/>
                <a:gd name="connsiteX2" fmla="*/ 1341961 w 2032793"/>
                <a:gd name="connsiteY2" fmla="*/ 34925 h 1712403"/>
                <a:gd name="connsiteX3" fmla="*/ 2032793 w 2032793"/>
                <a:gd name="connsiteY3" fmla="*/ 250690 h 1712403"/>
                <a:gd name="connsiteX4" fmla="*/ 172040 w 2032793"/>
                <a:gd name="connsiteY4" fmla="*/ 1712403 h 1712403"/>
                <a:gd name="connsiteX5" fmla="*/ 0 w 2032793"/>
                <a:gd name="connsiteY5" fmla="*/ 1136633 h 1712403"/>
                <a:gd name="connsiteX0" fmla="*/ 0 w 1341961"/>
                <a:gd name="connsiteY0" fmla="*/ 1136633 h 1712403"/>
                <a:gd name="connsiteX1" fmla="*/ 393601 w 1341961"/>
                <a:gd name="connsiteY1" fmla="*/ 325522 h 1712403"/>
                <a:gd name="connsiteX2" fmla="*/ 1341961 w 1341961"/>
                <a:gd name="connsiteY2" fmla="*/ 34925 h 1712403"/>
                <a:gd name="connsiteX3" fmla="*/ 172040 w 1341961"/>
                <a:gd name="connsiteY3" fmla="*/ 1712403 h 1712403"/>
                <a:gd name="connsiteX4" fmla="*/ 0 w 1341961"/>
                <a:gd name="connsiteY4" fmla="*/ 1136633 h 1712403"/>
                <a:gd name="connsiteX0" fmla="*/ 0 w 1444394"/>
                <a:gd name="connsiteY0" fmla="*/ 1094902 h 1670672"/>
                <a:gd name="connsiteX1" fmla="*/ 393601 w 1444394"/>
                <a:gd name="connsiteY1" fmla="*/ 283791 h 1670672"/>
                <a:gd name="connsiteX2" fmla="*/ 1444394 w 1444394"/>
                <a:gd name="connsiteY2" fmla="*/ 34925 h 1670672"/>
                <a:gd name="connsiteX3" fmla="*/ 172040 w 1444394"/>
                <a:gd name="connsiteY3" fmla="*/ 1670672 h 1670672"/>
                <a:gd name="connsiteX4" fmla="*/ 0 w 1444394"/>
                <a:gd name="connsiteY4" fmla="*/ 1094902 h 1670672"/>
                <a:gd name="connsiteX0" fmla="*/ 0 w 1444394"/>
                <a:gd name="connsiteY0" fmla="*/ 1174573 h 1750343"/>
                <a:gd name="connsiteX1" fmla="*/ 393601 w 1444394"/>
                <a:gd name="connsiteY1" fmla="*/ 363462 h 1750343"/>
                <a:gd name="connsiteX2" fmla="*/ 1444394 w 1444394"/>
                <a:gd name="connsiteY2" fmla="*/ 114596 h 1750343"/>
                <a:gd name="connsiteX3" fmla="*/ 172040 w 1444394"/>
                <a:gd name="connsiteY3" fmla="*/ 1750343 h 1750343"/>
                <a:gd name="connsiteX4" fmla="*/ 0 w 1444394"/>
                <a:gd name="connsiteY4" fmla="*/ 1174573 h 1750343"/>
                <a:gd name="connsiteX0" fmla="*/ 0 w 1444394"/>
                <a:gd name="connsiteY0" fmla="*/ 1174573 h 1818632"/>
                <a:gd name="connsiteX1" fmla="*/ 393601 w 1444394"/>
                <a:gd name="connsiteY1" fmla="*/ 363462 h 1818632"/>
                <a:gd name="connsiteX2" fmla="*/ 1444394 w 1444394"/>
                <a:gd name="connsiteY2" fmla="*/ 114596 h 1818632"/>
                <a:gd name="connsiteX3" fmla="*/ 259298 w 1444394"/>
                <a:gd name="connsiteY3" fmla="*/ 1818632 h 1818632"/>
                <a:gd name="connsiteX4" fmla="*/ 0 w 1444394"/>
                <a:gd name="connsiteY4" fmla="*/ 1174573 h 1818632"/>
                <a:gd name="connsiteX0" fmla="*/ 0 w 1444394"/>
                <a:gd name="connsiteY0" fmla="*/ 1174573 h 2254605"/>
                <a:gd name="connsiteX1" fmla="*/ 393601 w 1444394"/>
                <a:gd name="connsiteY1" fmla="*/ 363462 h 2254605"/>
                <a:gd name="connsiteX2" fmla="*/ 1444394 w 1444394"/>
                <a:gd name="connsiteY2" fmla="*/ 114596 h 2254605"/>
                <a:gd name="connsiteX3" fmla="*/ 440321 w 1444394"/>
                <a:gd name="connsiteY3" fmla="*/ 1970599 h 2254605"/>
                <a:gd name="connsiteX4" fmla="*/ 259298 w 1444394"/>
                <a:gd name="connsiteY4" fmla="*/ 1818632 h 2254605"/>
                <a:gd name="connsiteX5" fmla="*/ 0 w 1444394"/>
                <a:gd name="connsiteY5" fmla="*/ 1174573 h 2254605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372311"/>
                <a:gd name="connsiteY0" fmla="*/ 1189749 h 1970599"/>
                <a:gd name="connsiteX1" fmla="*/ 321518 w 1372311"/>
                <a:gd name="connsiteY1" fmla="*/ 363462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0 w 1372311"/>
                <a:gd name="connsiteY0" fmla="*/ 1189749 h 1970599"/>
                <a:gd name="connsiteX1" fmla="*/ 321518 w 1372311"/>
                <a:gd name="connsiteY1" fmla="*/ 363462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0 w 1372311"/>
                <a:gd name="connsiteY0" fmla="*/ 1189749 h 1970599"/>
                <a:gd name="connsiteX1" fmla="*/ 420158 w 1372311"/>
                <a:gd name="connsiteY1" fmla="*/ 390019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49501 w 1479551"/>
                <a:gd name="connsiteY0" fmla="*/ 1189749 h 1970599"/>
                <a:gd name="connsiteX1" fmla="*/ 469659 w 1479551"/>
                <a:gd name="connsiteY1" fmla="*/ 390019 h 1970599"/>
                <a:gd name="connsiteX2" fmla="*/ 1421812 w 1479551"/>
                <a:gd name="connsiteY2" fmla="*/ 114596 h 1970599"/>
                <a:gd name="connsiteX3" fmla="*/ 167345 w 1479551"/>
                <a:gd name="connsiteY3" fmla="*/ 1048702 h 1970599"/>
                <a:gd name="connsiteX4" fmla="*/ 417739 w 1479551"/>
                <a:gd name="connsiteY4" fmla="*/ 1970599 h 1970599"/>
                <a:gd name="connsiteX5" fmla="*/ 236716 w 1479551"/>
                <a:gd name="connsiteY5" fmla="*/ 1818632 h 1970599"/>
                <a:gd name="connsiteX6" fmla="*/ 49501 w 1479551"/>
                <a:gd name="connsiteY6" fmla="*/ 1189749 h 1970599"/>
                <a:gd name="connsiteX0" fmla="*/ 49501 w 1479550"/>
                <a:gd name="connsiteY0" fmla="*/ 1189749 h 1970599"/>
                <a:gd name="connsiteX1" fmla="*/ 469659 w 1479550"/>
                <a:gd name="connsiteY1" fmla="*/ 390019 h 1970599"/>
                <a:gd name="connsiteX2" fmla="*/ 1421812 w 1479550"/>
                <a:gd name="connsiteY2" fmla="*/ 114596 h 1970599"/>
                <a:gd name="connsiteX3" fmla="*/ 167345 w 1479550"/>
                <a:gd name="connsiteY3" fmla="*/ 1048702 h 1970599"/>
                <a:gd name="connsiteX4" fmla="*/ 417739 w 1479550"/>
                <a:gd name="connsiteY4" fmla="*/ 1970599 h 1970599"/>
                <a:gd name="connsiteX5" fmla="*/ 236716 w 1479550"/>
                <a:gd name="connsiteY5" fmla="*/ 1818632 h 1970599"/>
                <a:gd name="connsiteX6" fmla="*/ 49501 w 1479550"/>
                <a:gd name="connsiteY6" fmla="*/ 1189749 h 1970599"/>
                <a:gd name="connsiteX0" fmla="*/ 0 w 1430049"/>
                <a:gd name="connsiteY0" fmla="*/ 1189749 h 1970599"/>
                <a:gd name="connsiteX1" fmla="*/ 420158 w 1430049"/>
                <a:gd name="connsiteY1" fmla="*/ 390019 h 1970599"/>
                <a:gd name="connsiteX2" fmla="*/ 1372311 w 1430049"/>
                <a:gd name="connsiteY2" fmla="*/ 114596 h 1970599"/>
                <a:gd name="connsiteX3" fmla="*/ 117844 w 1430049"/>
                <a:gd name="connsiteY3" fmla="*/ 1048702 h 1970599"/>
                <a:gd name="connsiteX4" fmla="*/ 368238 w 1430049"/>
                <a:gd name="connsiteY4" fmla="*/ 1970599 h 1970599"/>
                <a:gd name="connsiteX5" fmla="*/ 187215 w 1430049"/>
                <a:gd name="connsiteY5" fmla="*/ 1818632 h 1970599"/>
                <a:gd name="connsiteX6" fmla="*/ 0 w 1430049"/>
                <a:gd name="connsiteY6" fmla="*/ 1189749 h 1970599"/>
                <a:gd name="connsiteX0" fmla="*/ 0 w 1434476"/>
                <a:gd name="connsiteY0" fmla="*/ 1189749 h 1970599"/>
                <a:gd name="connsiteX1" fmla="*/ 420158 w 1434476"/>
                <a:gd name="connsiteY1" fmla="*/ 390019 h 1970599"/>
                <a:gd name="connsiteX2" fmla="*/ 1372311 w 1434476"/>
                <a:gd name="connsiteY2" fmla="*/ 114596 h 1970599"/>
                <a:gd name="connsiteX3" fmla="*/ 611042 w 1434476"/>
                <a:gd name="connsiteY3" fmla="*/ 354433 h 1970599"/>
                <a:gd name="connsiteX4" fmla="*/ 117844 w 1434476"/>
                <a:gd name="connsiteY4" fmla="*/ 1048702 h 1970599"/>
                <a:gd name="connsiteX5" fmla="*/ 368238 w 1434476"/>
                <a:gd name="connsiteY5" fmla="*/ 1970599 h 1970599"/>
                <a:gd name="connsiteX6" fmla="*/ 187215 w 1434476"/>
                <a:gd name="connsiteY6" fmla="*/ 1818632 h 1970599"/>
                <a:gd name="connsiteX7" fmla="*/ 0 w 1434476"/>
                <a:gd name="connsiteY7" fmla="*/ 1189749 h 1970599"/>
                <a:gd name="connsiteX0" fmla="*/ 0 w 1434476"/>
                <a:gd name="connsiteY0" fmla="*/ 1189749 h 1970599"/>
                <a:gd name="connsiteX1" fmla="*/ 420158 w 1434476"/>
                <a:gd name="connsiteY1" fmla="*/ 390019 h 1970599"/>
                <a:gd name="connsiteX2" fmla="*/ 1372311 w 1434476"/>
                <a:gd name="connsiteY2" fmla="*/ 114596 h 1970599"/>
                <a:gd name="connsiteX3" fmla="*/ 611042 w 1434476"/>
                <a:gd name="connsiteY3" fmla="*/ 354433 h 1970599"/>
                <a:gd name="connsiteX4" fmla="*/ 117844 w 1434476"/>
                <a:gd name="connsiteY4" fmla="*/ 1048702 h 1970599"/>
                <a:gd name="connsiteX5" fmla="*/ 368238 w 1434476"/>
                <a:gd name="connsiteY5" fmla="*/ 1970599 h 1970599"/>
                <a:gd name="connsiteX6" fmla="*/ 187215 w 1434476"/>
                <a:gd name="connsiteY6" fmla="*/ 1818632 h 1970599"/>
                <a:gd name="connsiteX7" fmla="*/ 0 w 1434476"/>
                <a:gd name="connsiteY7" fmla="*/ 1189749 h 1970599"/>
                <a:gd name="connsiteX0" fmla="*/ 0 w 1372311"/>
                <a:gd name="connsiteY0" fmla="*/ 1189749 h 1970599"/>
                <a:gd name="connsiteX1" fmla="*/ 420158 w 1372311"/>
                <a:gd name="connsiteY1" fmla="*/ 390019 h 1970599"/>
                <a:gd name="connsiteX2" fmla="*/ 1372311 w 1372311"/>
                <a:gd name="connsiteY2" fmla="*/ 114596 h 1970599"/>
                <a:gd name="connsiteX3" fmla="*/ 611042 w 1372311"/>
                <a:gd name="connsiteY3" fmla="*/ 354433 h 1970599"/>
                <a:gd name="connsiteX4" fmla="*/ 117844 w 1372311"/>
                <a:gd name="connsiteY4" fmla="*/ 1048702 h 1970599"/>
                <a:gd name="connsiteX5" fmla="*/ 368238 w 1372311"/>
                <a:gd name="connsiteY5" fmla="*/ 1970599 h 1970599"/>
                <a:gd name="connsiteX6" fmla="*/ 187215 w 1372311"/>
                <a:gd name="connsiteY6" fmla="*/ 1818632 h 1970599"/>
                <a:gd name="connsiteX7" fmla="*/ 0 w 1372311"/>
                <a:gd name="connsiteY7" fmla="*/ 1189749 h 1970599"/>
                <a:gd name="connsiteX0" fmla="*/ 0 w 1372311"/>
                <a:gd name="connsiteY0" fmla="*/ 1125253 h 1906103"/>
                <a:gd name="connsiteX1" fmla="*/ 420158 w 1372311"/>
                <a:gd name="connsiteY1" fmla="*/ 325523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57135"/>
                <a:gd name="connsiteY0" fmla="*/ 992469 h 1906103"/>
                <a:gd name="connsiteX1" fmla="*/ 389807 w 1357135"/>
                <a:gd name="connsiteY1" fmla="*/ 302760 h 1906103"/>
                <a:gd name="connsiteX2" fmla="*/ 1357135 w 1357135"/>
                <a:gd name="connsiteY2" fmla="*/ 50100 h 1906103"/>
                <a:gd name="connsiteX3" fmla="*/ 523784 w 1357135"/>
                <a:gd name="connsiteY3" fmla="*/ 320287 h 1906103"/>
                <a:gd name="connsiteX4" fmla="*/ 102668 w 1357135"/>
                <a:gd name="connsiteY4" fmla="*/ 984206 h 1906103"/>
                <a:gd name="connsiteX5" fmla="*/ 353062 w 1357135"/>
                <a:gd name="connsiteY5" fmla="*/ 1906103 h 1906103"/>
                <a:gd name="connsiteX6" fmla="*/ 172039 w 1357135"/>
                <a:gd name="connsiteY6" fmla="*/ 1754136 h 1906103"/>
                <a:gd name="connsiteX7" fmla="*/ 0 w 1357135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43944 w 1401079"/>
                <a:gd name="connsiteY0" fmla="*/ 992469 h 1906103"/>
                <a:gd name="connsiteX1" fmla="*/ 433751 w 1401079"/>
                <a:gd name="connsiteY1" fmla="*/ 302760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079" h="1906103">
                  <a:moveTo>
                    <a:pt x="43944" y="992469"/>
                  </a:moveTo>
                  <a:cubicBezTo>
                    <a:pt x="86906" y="718725"/>
                    <a:pt x="190217" y="537595"/>
                    <a:pt x="429957" y="283791"/>
                  </a:cubicBezTo>
                  <a:cubicBezTo>
                    <a:pt x="707338" y="34559"/>
                    <a:pt x="1088989" y="0"/>
                    <a:pt x="1401079" y="50100"/>
                  </a:cubicBezTo>
                  <a:cubicBezTo>
                    <a:pt x="1053511" y="102973"/>
                    <a:pt x="860270" y="92520"/>
                    <a:pt x="567728" y="320287"/>
                  </a:cubicBezTo>
                  <a:cubicBezTo>
                    <a:pt x="381414" y="438033"/>
                    <a:pt x="217430" y="747092"/>
                    <a:pt x="146612" y="984206"/>
                  </a:cubicBezTo>
                  <a:cubicBezTo>
                    <a:pt x="77907" y="1316304"/>
                    <a:pt x="311464" y="1733520"/>
                    <a:pt x="397006" y="1906103"/>
                  </a:cubicBezTo>
                  <a:cubicBezTo>
                    <a:pt x="317098" y="1841078"/>
                    <a:pt x="320353" y="1848870"/>
                    <a:pt x="215983" y="1754136"/>
                  </a:cubicBezTo>
                  <a:cubicBezTo>
                    <a:pt x="121140" y="1545398"/>
                    <a:pt x="0" y="1228158"/>
                    <a:pt x="43944" y="992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4073135" y="2436005"/>
              <a:ext cx="1280661" cy="134051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1610220"/>
                <a:gd name="connsiteY0" fmla="*/ 1160225 h 2392144"/>
                <a:gd name="connsiteX1" fmla="*/ 393601 w 1610220"/>
                <a:gd name="connsiteY1" fmla="*/ 349114 h 2392144"/>
                <a:gd name="connsiteX2" fmla="*/ 1341961 w 1610220"/>
                <a:gd name="connsiteY2" fmla="*/ 58517 h 2392144"/>
                <a:gd name="connsiteX3" fmla="*/ 1390610 w 1610220"/>
                <a:gd name="connsiteY3" fmla="*/ 96447 h 2392144"/>
                <a:gd name="connsiteX4" fmla="*/ 1301927 w 1610220"/>
                <a:gd name="connsiteY4" fmla="*/ 465452 h 2392144"/>
                <a:gd name="connsiteX5" fmla="*/ 677546 w 1610220"/>
                <a:gd name="connsiteY5" fmla="*/ 1394462 h 2392144"/>
                <a:gd name="connsiteX6" fmla="*/ 859325 w 1610220"/>
                <a:gd name="connsiteY6" fmla="*/ 2392144 h 2392144"/>
                <a:gd name="connsiteX7" fmla="*/ 172040 w 1610220"/>
                <a:gd name="connsiteY7" fmla="*/ 1735995 h 2392144"/>
                <a:gd name="connsiteX8" fmla="*/ 0 w 1610220"/>
                <a:gd name="connsiteY8" fmla="*/ 1160225 h 2392144"/>
                <a:gd name="connsiteX0" fmla="*/ 0 w 1493349"/>
                <a:gd name="connsiteY0" fmla="*/ 1136633 h 2368552"/>
                <a:gd name="connsiteX1" fmla="*/ 393601 w 1493349"/>
                <a:gd name="connsiteY1" fmla="*/ 325522 h 2368552"/>
                <a:gd name="connsiteX2" fmla="*/ 1341961 w 1493349"/>
                <a:gd name="connsiteY2" fmla="*/ 34925 h 2368552"/>
                <a:gd name="connsiteX3" fmla="*/ 1301927 w 1493349"/>
                <a:gd name="connsiteY3" fmla="*/ 441860 h 2368552"/>
                <a:gd name="connsiteX4" fmla="*/ 677546 w 1493349"/>
                <a:gd name="connsiteY4" fmla="*/ 1370870 h 2368552"/>
                <a:gd name="connsiteX5" fmla="*/ 859325 w 1493349"/>
                <a:gd name="connsiteY5" fmla="*/ 2368552 h 2368552"/>
                <a:gd name="connsiteX6" fmla="*/ 172040 w 1493349"/>
                <a:gd name="connsiteY6" fmla="*/ 1712403 h 2368552"/>
                <a:gd name="connsiteX7" fmla="*/ 0 w 1493349"/>
                <a:gd name="connsiteY7" fmla="*/ 1136633 h 236855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677546 w 1493349"/>
                <a:gd name="connsiteY4" fmla="*/ 1408540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124280 w 1493349"/>
                <a:gd name="connsiteY4" fmla="*/ 1013351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1750073"/>
                <a:gd name="connsiteX1" fmla="*/ 393601 w 1493349"/>
                <a:gd name="connsiteY1" fmla="*/ 363192 h 1750073"/>
                <a:gd name="connsiteX2" fmla="*/ 1341961 w 1493349"/>
                <a:gd name="connsiteY2" fmla="*/ 72595 h 1750073"/>
                <a:gd name="connsiteX3" fmla="*/ 768420 w 1493349"/>
                <a:gd name="connsiteY3" fmla="*/ 222657 h 1750073"/>
                <a:gd name="connsiteX4" fmla="*/ 124280 w 1493349"/>
                <a:gd name="connsiteY4" fmla="*/ 1013351 h 1750073"/>
                <a:gd name="connsiteX5" fmla="*/ 172040 w 1493349"/>
                <a:gd name="connsiteY5" fmla="*/ 1750073 h 1750073"/>
                <a:gd name="connsiteX6" fmla="*/ 0 w 1493349"/>
                <a:gd name="connsiteY6" fmla="*/ 1174303 h 1750073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41199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680915"/>
                <a:gd name="connsiteX1" fmla="*/ 393601 w 1493349"/>
                <a:gd name="connsiteY1" fmla="*/ 363192 h 1680915"/>
                <a:gd name="connsiteX2" fmla="*/ 1341961 w 1493349"/>
                <a:gd name="connsiteY2" fmla="*/ 72595 h 1680915"/>
                <a:gd name="connsiteX3" fmla="*/ 768420 w 1493349"/>
                <a:gd name="connsiteY3" fmla="*/ 222657 h 1680915"/>
                <a:gd name="connsiteX4" fmla="*/ 124280 w 1493349"/>
                <a:gd name="connsiteY4" fmla="*/ 1013351 h 1680915"/>
                <a:gd name="connsiteX5" fmla="*/ 152282 w 1493349"/>
                <a:gd name="connsiteY5" fmla="*/ 1680915 h 1680915"/>
                <a:gd name="connsiteX6" fmla="*/ 0 w 1493349"/>
                <a:gd name="connsiteY6" fmla="*/ 1174303 h 1680915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461989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36633 h 1751922"/>
                <a:gd name="connsiteX1" fmla="*/ 433120 w 1493349"/>
                <a:gd name="connsiteY1" fmla="*/ 286003 h 1751922"/>
                <a:gd name="connsiteX2" fmla="*/ 1341961 w 1493349"/>
                <a:gd name="connsiteY2" fmla="*/ 34925 h 1751922"/>
                <a:gd name="connsiteX3" fmla="*/ 768420 w 1493349"/>
                <a:gd name="connsiteY3" fmla="*/ 184987 h 1751922"/>
                <a:gd name="connsiteX4" fmla="*/ 124280 w 1493349"/>
                <a:gd name="connsiteY4" fmla="*/ 975681 h 1751922"/>
                <a:gd name="connsiteX5" fmla="*/ 201681 w 1493349"/>
                <a:gd name="connsiteY5" fmla="*/ 1751922 h 1751922"/>
                <a:gd name="connsiteX6" fmla="*/ 0 w 1493349"/>
                <a:gd name="connsiteY6" fmla="*/ 1136633 h 1751922"/>
                <a:gd name="connsiteX0" fmla="*/ 0 w 1341961"/>
                <a:gd name="connsiteY0" fmla="*/ 1136633 h 1751922"/>
                <a:gd name="connsiteX1" fmla="*/ 433120 w 1341961"/>
                <a:gd name="connsiteY1" fmla="*/ 286003 h 1751922"/>
                <a:gd name="connsiteX2" fmla="*/ 1341961 w 1341961"/>
                <a:gd name="connsiteY2" fmla="*/ 34925 h 1751922"/>
                <a:gd name="connsiteX3" fmla="*/ 768420 w 1341961"/>
                <a:gd name="connsiteY3" fmla="*/ 184987 h 1751922"/>
                <a:gd name="connsiteX4" fmla="*/ 124280 w 1341961"/>
                <a:gd name="connsiteY4" fmla="*/ 975681 h 1751922"/>
                <a:gd name="connsiteX5" fmla="*/ 201681 w 1341961"/>
                <a:gd name="connsiteY5" fmla="*/ 1751922 h 1751922"/>
                <a:gd name="connsiteX6" fmla="*/ 0 w 1341961"/>
                <a:gd name="connsiteY6" fmla="*/ 1136633 h 1751922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11102 w 1353063"/>
                <a:gd name="connsiteY0" fmla="*/ 1136633 h 1821080"/>
                <a:gd name="connsiteX1" fmla="*/ 444222 w 1353063"/>
                <a:gd name="connsiteY1" fmla="*/ 286003 h 1821080"/>
                <a:gd name="connsiteX2" fmla="*/ 1353063 w 1353063"/>
                <a:gd name="connsiteY2" fmla="*/ 34925 h 1821080"/>
                <a:gd name="connsiteX3" fmla="*/ 779522 w 1353063"/>
                <a:gd name="connsiteY3" fmla="*/ 184987 h 1821080"/>
                <a:gd name="connsiteX4" fmla="*/ 135382 w 1353063"/>
                <a:gd name="connsiteY4" fmla="*/ 975681 h 1821080"/>
                <a:gd name="connsiteX5" fmla="*/ 281941 w 1353063"/>
                <a:gd name="connsiteY5" fmla="*/ 1821080 h 1821080"/>
                <a:gd name="connsiteX6" fmla="*/ 11102 w 1353063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90334 w 1078167"/>
                <a:gd name="connsiteY0" fmla="*/ 1353987 h 2038434"/>
                <a:gd name="connsiteX1" fmla="*/ 523454 w 1078167"/>
                <a:gd name="connsiteY1" fmla="*/ 503357 h 2038434"/>
                <a:gd name="connsiteX2" fmla="*/ 315884 w 1078167"/>
                <a:gd name="connsiteY2" fmla="*/ 34925 h 2038434"/>
                <a:gd name="connsiteX3" fmla="*/ 858754 w 1078167"/>
                <a:gd name="connsiteY3" fmla="*/ 402341 h 2038434"/>
                <a:gd name="connsiteX4" fmla="*/ 214614 w 1078167"/>
                <a:gd name="connsiteY4" fmla="*/ 1193035 h 2038434"/>
                <a:gd name="connsiteX5" fmla="*/ 361173 w 1078167"/>
                <a:gd name="connsiteY5" fmla="*/ 2038434 h 2038434"/>
                <a:gd name="connsiteX6" fmla="*/ 90334 w 1078167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73372 w 1061206"/>
                <a:gd name="connsiteY0" fmla="*/ 1319062 h 2003509"/>
                <a:gd name="connsiteX1" fmla="*/ 249619 w 1061206"/>
                <a:gd name="connsiteY1" fmla="*/ 537590 h 2003509"/>
                <a:gd name="connsiteX2" fmla="*/ 298922 w 1061206"/>
                <a:gd name="connsiteY2" fmla="*/ 0 h 2003509"/>
                <a:gd name="connsiteX3" fmla="*/ 841792 w 1061206"/>
                <a:gd name="connsiteY3" fmla="*/ 367416 h 2003509"/>
                <a:gd name="connsiteX4" fmla="*/ 197652 w 1061206"/>
                <a:gd name="connsiteY4" fmla="*/ 1158110 h 2003509"/>
                <a:gd name="connsiteX5" fmla="*/ 344211 w 1061206"/>
                <a:gd name="connsiteY5" fmla="*/ 2003509 h 2003509"/>
                <a:gd name="connsiteX6" fmla="*/ 73372 w 1061206"/>
                <a:gd name="connsiteY6" fmla="*/ 1319062 h 2003509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2195142 w 3182976"/>
                <a:gd name="connsiteY0" fmla="*/ 1348701 h 1954110"/>
                <a:gd name="connsiteX1" fmla="*/ 2371389 w 3182976"/>
                <a:gd name="connsiteY1" fmla="*/ 567229 h 1954110"/>
                <a:gd name="connsiteX2" fmla="*/ 2381173 w 3182976"/>
                <a:gd name="connsiteY2" fmla="*/ 0 h 1954110"/>
                <a:gd name="connsiteX3" fmla="*/ 2963562 w 3182976"/>
                <a:gd name="connsiteY3" fmla="*/ 397055 h 1954110"/>
                <a:gd name="connsiteX4" fmla="*/ 2319422 w 3182976"/>
                <a:gd name="connsiteY4" fmla="*/ 1187749 h 1954110"/>
                <a:gd name="connsiteX5" fmla="*/ 223279 w 3182976"/>
                <a:gd name="connsiteY5" fmla="*/ 1954110 h 1954110"/>
                <a:gd name="connsiteX6" fmla="*/ 2195142 w 3182976"/>
                <a:gd name="connsiteY6" fmla="*/ 1348701 h 1954110"/>
                <a:gd name="connsiteX0" fmla="*/ 2185263 w 3182976"/>
                <a:gd name="connsiteY0" fmla="*/ 2099561 h 2346631"/>
                <a:gd name="connsiteX1" fmla="*/ 2371389 w 3182976"/>
                <a:gd name="connsiteY1" fmla="*/ 567229 h 2346631"/>
                <a:gd name="connsiteX2" fmla="*/ 2381173 w 3182976"/>
                <a:gd name="connsiteY2" fmla="*/ 0 h 2346631"/>
                <a:gd name="connsiteX3" fmla="*/ 2963562 w 3182976"/>
                <a:gd name="connsiteY3" fmla="*/ 397055 h 2346631"/>
                <a:gd name="connsiteX4" fmla="*/ 2319422 w 3182976"/>
                <a:gd name="connsiteY4" fmla="*/ 1187749 h 2346631"/>
                <a:gd name="connsiteX5" fmla="*/ 223279 w 3182976"/>
                <a:gd name="connsiteY5" fmla="*/ 1954110 h 2346631"/>
                <a:gd name="connsiteX6" fmla="*/ 2185263 w 3182976"/>
                <a:gd name="connsiteY6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319422 w 3182976"/>
                <a:gd name="connsiteY3" fmla="*/ 1187749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497257 w 3182976"/>
                <a:gd name="connsiteY3" fmla="*/ 1968248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2856906"/>
                <a:gd name="connsiteY0" fmla="*/ 2121446 h 2368516"/>
                <a:gd name="connsiteX1" fmla="*/ 2381173 w 2856906"/>
                <a:gd name="connsiteY1" fmla="*/ 21885 h 2368516"/>
                <a:gd name="connsiteX2" fmla="*/ 2497257 w 2856906"/>
                <a:gd name="connsiteY2" fmla="*/ 1990133 h 2368516"/>
                <a:gd name="connsiteX3" fmla="*/ 223279 w 2856906"/>
                <a:gd name="connsiteY3" fmla="*/ 1975995 h 2368516"/>
                <a:gd name="connsiteX4" fmla="*/ 2185263 w 2856906"/>
                <a:gd name="connsiteY4" fmla="*/ 2121446 h 2368516"/>
                <a:gd name="connsiteX0" fmla="*/ 0 w 671643"/>
                <a:gd name="connsiteY0" fmla="*/ 2121446 h 2368516"/>
                <a:gd name="connsiteX1" fmla="*/ 195910 w 671643"/>
                <a:gd name="connsiteY1" fmla="*/ 21885 h 2368516"/>
                <a:gd name="connsiteX2" fmla="*/ 311994 w 671643"/>
                <a:gd name="connsiteY2" fmla="*/ 1990133 h 2368516"/>
                <a:gd name="connsiteX3" fmla="*/ 527712 w 671643"/>
                <a:gd name="connsiteY3" fmla="*/ 2272387 h 2368516"/>
                <a:gd name="connsiteX4" fmla="*/ 0 w 671643"/>
                <a:gd name="connsiteY4" fmla="*/ 2121446 h 2368516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530725 w 674656"/>
                <a:gd name="connsiteY3" fmla="*/ 2272387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382529 w 674656"/>
                <a:gd name="connsiteY3" fmla="*/ 2222989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111689 w 674656"/>
                <a:gd name="connsiteY3" fmla="*/ 2216485 h 2487213"/>
                <a:gd name="connsiteX4" fmla="*/ 3013 w 674656"/>
                <a:gd name="connsiteY4" fmla="*/ 2121446 h 2487213"/>
                <a:gd name="connsiteX0" fmla="*/ 0 w 671643"/>
                <a:gd name="connsiteY0" fmla="*/ 2121446 h 2449487"/>
                <a:gd name="connsiteX1" fmla="*/ 195910 w 671643"/>
                <a:gd name="connsiteY1" fmla="*/ 21885 h 2449487"/>
                <a:gd name="connsiteX2" fmla="*/ 311994 w 671643"/>
                <a:gd name="connsiteY2" fmla="*/ 1990133 h 2449487"/>
                <a:gd name="connsiteX3" fmla="*/ 0 w 671643"/>
                <a:gd name="connsiteY3" fmla="*/ 2121446 h 2449487"/>
                <a:gd name="connsiteX0" fmla="*/ 0 w 359649"/>
                <a:gd name="connsiteY0" fmla="*/ 2121446 h 2449487"/>
                <a:gd name="connsiteX1" fmla="*/ 195910 w 359649"/>
                <a:gd name="connsiteY1" fmla="*/ 21885 h 2449487"/>
                <a:gd name="connsiteX2" fmla="*/ 311994 w 359649"/>
                <a:gd name="connsiteY2" fmla="*/ 1990133 h 2449487"/>
                <a:gd name="connsiteX3" fmla="*/ 0 w 359649"/>
                <a:gd name="connsiteY3" fmla="*/ 2121446 h 2449487"/>
                <a:gd name="connsiteX0" fmla="*/ 0 w 509589"/>
                <a:gd name="connsiteY0" fmla="*/ 1834934 h 2340060"/>
                <a:gd name="connsiteX1" fmla="*/ 393505 w 509589"/>
                <a:gd name="connsiteY1" fmla="*/ 21885 h 2340060"/>
                <a:gd name="connsiteX2" fmla="*/ 509589 w 509589"/>
                <a:gd name="connsiteY2" fmla="*/ 1990133 h 2340060"/>
                <a:gd name="connsiteX3" fmla="*/ 0 w 509589"/>
                <a:gd name="connsiteY3" fmla="*/ 1834934 h 2340060"/>
                <a:gd name="connsiteX0" fmla="*/ 0 w 359649"/>
                <a:gd name="connsiteY0" fmla="*/ 2101687 h 2429728"/>
                <a:gd name="connsiteX1" fmla="*/ 205790 w 359649"/>
                <a:gd name="connsiteY1" fmla="*/ 21885 h 2429728"/>
                <a:gd name="connsiteX2" fmla="*/ 321874 w 359649"/>
                <a:gd name="connsiteY2" fmla="*/ 1990133 h 2429728"/>
                <a:gd name="connsiteX3" fmla="*/ 0 w 359649"/>
                <a:gd name="connsiteY3" fmla="*/ 2101687 h 2429728"/>
                <a:gd name="connsiteX0" fmla="*/ 0 w 339889"/>
                <a:gd name="connsiteY0" fmla="*/ 2101687 h 2429728"/>
                <a:gd name="connsiteX1" fmla="*/ 205790 w 339889"/>
                <a:gd name="connsiteY1" fmla="*/ 21885 h 2429728"/>
                <a:gd name="connsiteX2" fmla="*/ 321874 w 339889"/>
                <a:gd name="connsiteY2" fmla="*/ 1990133 h 2429728"/>
                <a:gd name="connsiteX3" fmla="*/ 0 w 339889"/>
                <a:gd name="connsiteY3" fmla="*/ 2101687 h 2429728"/>
                <a:gd name="connsiteX0" fmla="*/ 0 w 606909"/>
                <a:gd name="connsiteY0" fmla="*/ 2101687 h 2457574"/>
                <a:gd name="connsiteX1" fmla="*/ 205790 w 606909"/>
                <a:gd name="connsiteY1" fmla="*/ 21885 h 2457574"/>
                <a:gd name="connsiteX2" fmla="*/ 321874 w 606909"/>
                <a:gd name="connsiteY2" fmla="*/ 1990133 h 2457574"/>
                <a:gd name="connsiteX3" fmla="*/ 553263 w 606909"/>
                <a:gd name="connsiteY3" fmla="*/ 2206606 h 2457574"/>
                <a:gd name="connsiteX4" fmla="*/ 0 w 606909"/>
                <a:gd name="connsiteY4" fmla="*/ 2101687 h 2457574"/>
                <a:gd name="connsiteX0" fmla="*/ 0 w 553263"/>
                <a:gd name="connsiteY0" fmla="*/ 2101687 h 2457574"/>
                <a:gd name="connsiteX1" fmla="*/ 205790 w 553263"/>
                <a:gd name="connsiteY1" fmla="*/ 21885 h 2457574"/>
                <a:gd name="connsiteX2" fmla="*/ 321874 w 553263"/>
                <a:gd name="connsiteY2" fmla="*/ 1990133 h 2457574"/>
                <a:gd name="connsiteX3" fmla="*/ 553263 w 553263"/>
                <a:gd name="connsiteY3" fmla="*/ 2206606 h 2457574"/>
                <a:gd name="connsiteX4" fmla="*/ 0 w 553263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13745"/>
                <a:gd name="connsiteY0" fmla="*/ 2200485 h 2556372"/>
                <a:gd name="connsiteX1" fmla="*/ 176151 w 513745"/>
                <a:gd name="connsiteY1" fmla="*/ 21885 h 2556372"/>
                <a:gd name="connsiteX2" fmla="*/ 292235 w 513745"/>
                <a:gd name="connsiteY2" fmla="*/ 1990133 h 2556372"/>
                <a:gd name="connsiteX3" fmla="*/ 513745 w 513745"/>
                <a:gd name="connsiteY3" fmla="*/ 2186846 h 2556372"/>
                <a:gd name="connsiteX4" fmla="*/ 0 w 513745"/>
                <a:gd name="connsiteY4" fmla="*/ 2200485 h 2556372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29201 h 2267734"/>
                <a:gd name="connsiteX1" fmla="*/ 166271 w 503865"/>
                <a:gd name="connsiteY1" fmla="*/ 0 h 2267734"/>
                <a:gd name="connsiteX2" fmla="*/ 282355 w 503865"/>
                <a:gd name="connsiteY2" fmla="*/ 1968248 h 2267734"/>
                <a:gd name="connsiteX3" fmla="*/ 503865 w 503865"/>
                <a:gd name="connsiteY3" fmla="*/ 2164961 h 2267734"/>
                <a:gd name="connsiteX4" fmla="*/ 0 w 503865"/>
                <a:gd name="connsiteY4" fmla="*/ 2129201 h 2267734"/>
                <a:gd name="connsiteX0" fmla="*/ 0 w 503865"/>
                <a:gd name="connsiteY0" fmla="*/ 1141227 h 1279760"/>
                <a:gd name="connsiteX1" fmla="*/ 166272 w 503865"/>
                <a:gd name="connsiteY1" fmla="*/ 0 h 1279760"/>
                <a:gd name="connsiteX2" fmla="*/ 282355 w 503865"/>
                <a:gd name="connsiteY2" fmla="*/ 980274 h 1279760"/>
                <a:gd name="connsiteX3" fmla="*/ 503865 w 503865"/>
                <a:gd name="connsiteY3" fmla="*/ 1176987 h 1279760"/>
                <a:gd name="connsiteX4" fmla="*/ 0 w 503865"/>
                <a:gd name="connsiteY4" fmla="*/ 1141227 h 1279760"/>
                <a:gd name="connsiteX0" fmla="*/ 249956 w 753821"/>
                <a:gd name="connsiteY0" fmla="*/ 1141227 h 1279760"/>
                <a:gd name="connsiteX1" fmla="*/ 416228 w 753821"/>
                <a:gd name="connsiteY1" fmla="*/ 0 h 1279760"/>
                <a:gd name="connsiteX2" fmla="*/ 532311 w 753821"/>
                <a:gd name="connsiteY2" fmla="*/ 980274 h 1279760"/>
                <a:gd name="connsiteX3" fmla="*/ 753821 w 753821"/>
                <a:gd name="connsiteY3" fmla="*/ 1176987 h 1279760"/>
                <a:gd name="connsiteX4" fmla="*/ 249956 w 753821"/>
                <a:gd name="connsiteY4" fmla="*/ 1141227 h 1279760"/>
                <a:gd name="connsiteX0" fmla="*/ 274710 w 778575"/>
                <a:gd name="connsiteY0" fmla="*/ 1320254 h 1458787"/>
                <a:gd name="connsiteX1" fmla="*/ 27712 w 778575"/>
                <a:gd name="connsiteY1" fmla="*/ 190204 h 1458787"/>
                <a:gd name="connsiteX2" fmla="*/ 440982 w 778575"/>
                <a:gd name="connsiteY2" fmla="*/ 179027 h 1458787"/>
                <a:gd name="connsiteX3" fmla="*/ 557065 w 778575"/>
                <a:gd name="connsiteY3" fmla="*/ 1159301 h 1458787"/>
                <a:gd name="connsiteX4" fmla="*/ 778575 w 778575"/>
                <a:gd name="connsiteY4" fmla="*/ 1356014 h 1458787"/>
                <a:gd name="connsiteX5" fmla="*/ 274710 w 778575"/>
                <a:gd name="connsiteY5" fmla="*/ 1320254 h 1458787"/>
                <a:gd name="connsiteX0" fmla="*/ 274710 w 778575"/>
                <a:gd name="connsiteY0" fmla="*/ 1269811 h 1408344"/>
                <a:gd name="connsiteX1" fmla="*/ 27712 w 778575"/>
                <a:gd name="connsiteY1" fmla="*/ 139761 h 1408344"/>
                <a:gd name="connsiteX2" fmla="*/ 440982 w 778575"/>
                <a:gd name="connsiteY2" fmla="*/ 128584 h 1408344"/>
                <a:gd name="connsiteX3" fmla="*/ 557065 w 778575"/>
                <a:gd name="connsiteY3" fmla="*/ 1108858 h 1408344"/>
                <a:gd name="connsiteX4" fmla="*/ 778575 w 778575"/>
                <a:gd name="connsiteY4" fmla="*/ 1305571 h 1408344"/>
                <a:gd name="connsiteX5" fmla="*/ 274710 w 778575"/>
                <a:gd name="connsiteY5" fmla="*/ 1269811 h 1408344"/>
                <a:gd name="connsiteX0" fmla="*/ 274710 w 778575"/>
                <a:gd name="connsiteY0" fmla="*/ 1151254 h 1289787"/>
                <a:gd name="connsiteX1" fmla="*/ 27712 w 778575"/>
                <a:gd name="connsiteY1" fmla="*/ 21204 h 1289787"/>
                <a:gd name="connsiteX2" fmla="*/ 440982 w 778575"/>
                <a:gd name="connsiteY2" fmla="*/ 10027 h 1289787"/>
                <a:gd name="connsiteX3" fmla="*/ 557065 w 778575"/>
                <a:gd name="connsiteY3" fmla="*/ 990301 h 1289787"/>
                <a:gd name="connsiteX4" fmla="*/ 778575 w 778575"/>
                <a:gd name="connsiteY4" fmla="*/ 1187014 h 1289787"/>
                <a:gd name="connsiteX5" fmla="*/ 274710 w 778575"/>
                <a:gd name="connsiteY5" fmla="*/ 1151254 h 1289787"/>
                <a:gd name="connsiteX0" fmla="*/ 485758 w 989623"/>
                <a:gd name="connsiteY0" fmla="*/ 1318391 h 1456924"/>
                <a:gd name="connsiteX1" fmla="*/ 41166 w 989623"/>
                <a:gd name="connsiteY1" fmla="*/ 188342 h 1456924"/>
                <a:gd name="connsiteX2" fmla="*/ 238760 w 989623"/>
                <a:gd name="connsiteY2" fmla="*/ 188341 h 1456924"/>
                <a:gd name="connsiteX3" fmla="*/ 652030 w 989623"/>
                <a:gd name="connsiteY3" fmla="*/ 177164 h 1456924"/>
                <a:gd name="connsiteX4" fmla="*/ 768113 w 989623"/>
                <a:gd name="connsiteY4" fmla="*/ 1157438 h 1456924"/>
                <a:gd name="connsiteX5" fmla="*/ 989623 w 989623"/>
                <a:gd name="connsiteY5" fmla="*/ 1354151 h 1456924"/>
                <a:gd name="connsiteX6" fmla="*/ 485758 w 989623"/>
                <a:gd name="connsiteY6" fmla="*/ 1318391 h 1456924"/>
                <a:gd name="connsiteX0" fmla="*/ 498932 w 1002797"/>
                <a:gd name="connsiteY0" fmla="*/ 1171215 h 1309748"/>
                <a:gd name="connsiteX1" fmla="*/ 74099 w 1002797"/>
                <a:gd name="connsiteY1" fmla="*/ 288160 h 1309748"/>
                <a:gd name="connsiteX2" fmla="*/ 54340 w 1002797"/>
                <a:gd name="connsiteY2" fmla="*/ 41166 h 1309748"/>
                <a:gd name="connsiteX3" fmla="*/ 251934 w 1002797"/>
                <a:gd name="connsiteY3" fmla="*/ 41165 h 1309748"/>
                <a:gd name="connsiteX4" fmla="*/ 665204 w 1002797"/>
                <a:gd name="connsiteY4" fmla="*/ 29988 h 1309748"/>
                <a:gd name="connsiteX5" fmla="*/ 781287 w 1002797"/>
                <a:gd name="connsiteY5" fmla="*/ 1010262 h 1309748"/>
                <a:gd name="connsiteX6" fmla="*/ 1002797 w 1002797"/>
                <a:gd name="connsiteY6" fmla="*/ 1206975 h 1309748"/>
                <a:gd name="connsiteX7" fmla="*/ 498932 w 1002797"/>
                <a:gd name="connsiteY7" fmla="*/ 1171215 h 1309748"/>
                <a:gd name="connsiteX0" fmla="*/ 498932 w 1002797"/>
                <a:gd name="connsiteY0" fmla="*/ 1171215 h 1309748"/>
                <a:gd name="connsiteX1" fmla="*/ 74099 w 1002797"/>
                <a:gd name="connsiteY1" fmla="*/ 288160 h 1309748"/>
                <a:gd name="connsiteX2" fmla="*/ 54340 w 1002797"/>
                <a:gd name="connsiteY2" fmla="*/ 41166 h 1309748"/>
                <a:gd name="connsiteX3" fmla="*/ 251934 w 1002797"/>
                <a:gd name="connsiteY3" fmla="*/ 41165 h 1309748"/>
                <a:gd name="connsiteX4" fmla="*/ 665204 w 1002797"/>
                <a:gd name="connsiteY4" fmla="*/ 29988 h 1309748"/>
                <a:gd name="connsiteX5" fmla="*/ 781287 w 1002797"/>
                <a:gd name="connsiteY5" fmla="*/ 1010262 h 1309748"/>
                <a:gd name="connsiteX6" fmla="*/ 1002797 w 1002797"/>
                <a:gd name="connsiteY6" fmla="*/ 1206975 h 1309748"/>
                <a:gd name="connsiteX7" fmla="*/ 498932 w 1002797"/>
                <a:gd name="connsiteY7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74099 w 1002797"/>
                <a:gd name="connsiteY2" fmla="*/ 288160 h 1309748"/>
                <a:gd name="connsiteX3" fmla="*/ 54340 w 1002797"/>
                <a:gd name="connsiteY3" fmla="*/ 41166 h 1309748"/>
                <a:gd name="connsiteX4" fmla="*/ 251934 w 1002797"/>
                <a:gd name="connsiteY4" fmla="*/ 41165 h 1309748"/>
                <a:gd name="connsiteX5" fmla="*/ 665204 w 1002797"/>
                <a:gd name="connsiteY5" fmla="*/ 29988 h 1309748"/>
                <a:gd name="connsiteX6" fmla="*/ 781287 w 1002797"/>
                <a:gd name="connsiteY6" fmla="*/ 1010262 h 1309748"/>
                <a:gd name="connsiteX7" fmla="*/ 1002797 w 1002797"/>
                <a:gd name="connsiteY7" fmla="*/ 1206975 h 1309748"/>
                <a:gd name="connsiteX8" fmla="*/ 498932 w 1002797"/>
                <a:gd name="connsiteY8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271695 w 1002797"/>
                <a:gd name="connsiteY2" fmla="*/ 248641 h 1309748"/>
                <a:gd name="connsiteX3" fmla="*/ 74099 w 1002797"/>
                <a:gd name="connsiteY3" fmla="*/ 288160 h 1309748"/>
                <a:gd name="connsiteX4" fmla="*/ 54340 w 1002797"/>
                <a:gd name="connsiteY4" fmla="*/ 41166 h 1309748"/>
                <a:gd name="connsiteX5" fmla="*/ 251934 w 1002797"/>
                <a:gd name="connsiteY5" fmla="*/ 41165 h 1309748"/>
                <a:gd name="connsiteX6" fmla="*/ 665204 w 1002797"/>
                <a:gd name="connsiteY6" fmla="*/ 29988 h 1309748"/>
                <a:gd name="connsiteX7" fmla="*/ 781287 w 1002797"/>
                <a:gd name="connsiteY7" fmla="*/ 1010262 h 1309748"/>
                <a:gd name="connsiteX8" fmla="*/ 1002797 w 1002797"/>
                <a:gd name="connsiteY8" fmla="*/ 1206975 h 1309748"/>
                <a:gd name="connsiteX9" fmla="*/ 498932 w 1002797"/>
                <a:gd name="connsiteY9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271695 w 1002797"/>
                <a:gd name="connsiteY2" fmla="*/ 248641 h 1309748"/>
                <a:gd name="connsiteX3" fmla="*/ 74099 w 1002797"/>
                <a:gd name="connsiteY3" fmla="*/ 288160 h 1309748"/>
                <a:gd name="connsiteX4" fmla="*/ 54340 w 1002797"/>
                <a:gd name="connsiteY4" fmla="*/ 41166 h 1309748"/>
                <a:gd name="connsiteX5" fmla="*/ 251934 w 1002797"/>
                <a:gd name="connsiteY5" fmla="*/ 41165 h 1309748"/>
                <a:gd name="connsiteX6" fmla="*/ 665204 w 1002797"/>
                <a:gd name="connsiteY6" fmla="*/ 29988 h 1309748"/>
                <a:gd name="connsiteX7" fmla="*/ 781287 w 1002797"/>
                <a:gd name="connsiteY7" fmla="*/ 1010262 h 1309748"/>
                <a:gd name="connsiteX8" fmla="*/ 1002797 w 1002797"/>
                <a:gd name="connsiteY8" fmla="*/ 1206975 h 1309748"/>
                <a:gd name="connsiteX9" fmla="*/ 498932 w 1002797"/>
                <a:gd name="connsiteY9" fmla="*/ 1171215 h 1309748"/>
                <a:gd name="connsiteX0" fmla="*/ 498932 w 1002797"/>
                <a:gd name="connsiteY0" fmla="*/ 1313187 h 1451720"/>
                <a:gd name="connsiteX1" fmla="*/ 617488 w 1002797"/>
                <a:gd name="connsiteY1" fmla="*/ 370853 h 1451720"/>
                <a:gd name="connsiteX2" fmla="*/ 271695 w 1002797"/>
                <a:gd name="connsiteY2" fmla="*/ 390613 h 1451720"/>
                <a:gd name="connsiteX3" fmla="*/ 74099 w 1002797"/>
                <a:gd name="connsiteY3" fmla="*/ 430132 h 1451720"/>
                <a:gd name="connsiteX4" fmla="*/ 54340 w 1002797"/>
                <a:gd name="connsiteY4" fmla="*/ 183138 h 1451720"/>
                <a:gd name="connsiteX5" fmla="*/ 251934 w 1002797"/>
                <a:gd name="connsiteY5" fmla="*/ 183137 h 1451720"/>
                <a:gd name="connsiteX6" fmla="*/ 665204 w 1002797"/>
                <a:gd name="connsiteY6" fmla="*/ 171960 h 1451720"/>
                <a:gd name="connsiteX7" fmla="*/ 943520 w 1002797"/>
                <a:gd name="connsiteY7" fmla="*/ 163379 h 1451720"/>
                <a:gd name="connsiteX8" fmla="*/ 781287 w 1002797"/>
                <a:gd name="connsiteY8" fmla="*/ 1152234 h 1451720"/>
                <a:gd name="connsiteX9" fmla="*/ 1002797 w 1002797"/>
                <a:gd name="connsiteY9" fmla="*/ 1348947 h 1451720"/>
                <a:gd name="connsiteX10" fmla="*/ 498932 w 1002797"/>
                <a:gd name="connsiteY10" fmla="*/ 1313187 h 1451720"/>
                <a:gd name="connsiteX0" fmla="*/ 498932 w 1002797"/>
                <a:gd name="connsiteY0" fmla="*/ 1313187 h 1451720"/>
                <a:gd name="connsiteX1" fmla="*/ 617488 w 1002797"/>
                <a:gd name="connsiteY1" fmla="*/ 370853 h 1451720"/>
                <a:gd name="connsiteX2" fmla="*/ 271695 w 1002797"/>
                <a:gd name="connsiteY2" fmla="*/ 390613 h 1451720"/>
                <a:gd name="connsiteX3" fmla="*/ 74099 w 1002797"/>
                <a:gd name="connsiteY3" fmla="*/ 430132 h 1451720"/>
                <a:gd name="connsiteX4" fmla="*/ 54340 w 1002797"/>
                <a:gd name="connsiteY4" fmla="*/ 183138 h 1451720"/>
                <a:gd name="connsiteX5" fmla="*/ 251934 w 1002797"/>
                <a:gd name="connsiteY5" fmla="*/ 183137 h 1451720"/>
                <a:gd name="connsiteX6" fmla="*/ 665204 w 1002797"/>
                <a:gd name="connsiteY6" fmla="*/ 171960 h 1451720"/>
                <a:gd name="connsiteX7" fmla="*/ 943520 w 1002797"/>
                <a:gd name="connsiteY7" fmla="*/ 163379 h 1451720"/>
                <a:gd name="connsiteX8" fmla="*/ 854602 w 1002797"/>
                <a:gd name="connsiteY8" fmla="*/ 331334 h 1451720"/>
                <a:gd name="connsiteX9" fmla="*/ 781287 w 1002797"/>
                <a:gd name="connsiteY9" fmla="*/ 1152234 h 1451720"/>
                <a:gd name="connsiteX10" fmla="*/ 1002797 w 1002797"/>
                <a:gd name="connsiteY10" fmla="*/ 1348947 h 1451720"/>
                <a:gd name="connsiteX11" fmla="*/ 498932 w 1002797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1002797 w 1029838"/>
                <a:gd name="connsiteY10" fmla="*/ 1348947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1002797 w 1029838"/>
                <a:gd name="connsiteY10" fmla="*/ 1348947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55805 w 1029838"/>
                <a:gd name="connsiteY9" fmla="*/ 390612 h 1451720"/>
                <a:gd name="connsiteX10" fmla="*/ 781287 w 1029838"/>
                <a:gd name="connsiteY10" fmla="*/ 1152234 h 1451720"/>
                <a:gd name="connsiteX11" fmla="*/ 874360 w 1029838"/>
                <a:gd name="connsiteY11" fmla="*/ 1289668 h 1451720"/>
                <a:gd name="connsiteX12" fmla="*/ 498932 w 1029838"/>
                <a:gd name="connsiteY12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55805 w 1029838"/>
                <a:gd name="connsiteY9" fmla="*/ 390612 h 1451720"/>
                <a:gd name="connsiteX10" fmla="*/ 781287 w 1029838"/>
                <a:gd name="connsiteY10" fmla="*/ 1152234 h 1451720"/>
                <a:gd name="connsiteX11" fmla="*/ 874360 w 1029838"/>
                <a:gd name="connsiteY11" fmla="*/ 1289668 h 1451720"/>
                <a:gd name="connsiteX12" fmla="*/ 498932 w 1029838"/>
                <a:gd name="connsiteY12" fmla="*/ 1313187 h 1451720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37480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37480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64037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4583 w 960322"/>
                <a:gd name="connsiteY3" fmla="*/ 364037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1079464"/>
                <a:gd name="connsiteY0" fmla="*/ 1220535 h 1359068"/>
                <a:gd name="connsiteX1" fmla="*/ 547972 w 1079464"/>
                <a:gd name="connsiteY1" fmla="*/ 278201 h 1359068"/>
                <a:gd name="connsiteX2" fmla="*/ 202179 w 1079464"/>
                <a:gd name="connsiteY2" fmla="*/ 297961 h 1359068"/>
                <a:gd name="connsiteX3" fmla="*/ 27347 w 1079464"/>
                <a:gd name="connsiteY3" fmla="*/ 379212 h 1359068"/>
                <a:gd name="connsiteX4" fmla="*/ 0 w 1079464"/>
                <a:gd name="connsiteY4" fmla="*/ 41166 h 1359068"/>
                <a:gd name="connsiteX5" fmla="*/ 182418 w 1079464"/>
                <a:gd name="connsiteY5" fmla="*/ 90485 h 1359068"/>
                <a:gd name="connsiteX6" fmla="*/ 595688 w 1079464"/>
                <a:gd name="connsiteY6" fmla="*/ 79308 h 1359068"/>
                <a:gd name="connsiteX7" fmla="*/ 874004 w 1079464"/>
                <a:gd name="connsiteY7" fmla="*/ 70727 h 1359068"/>
                <a:gd name="connsiteX8" fmla="*/ 1064644 w 1079464"/>
                <a:gd name="connsiteY8" fmla="*/ 360163 h 1359068"/>
                <a:gd name="connsiteX9" fmla="*/ 785086 w 1079464"/>
                <a:gd name="connsiteY9" fmla="*/ 238682 h 1359068"/>
                <a:gd name="connsiteX10" fmla="*/ 686289 w 1079464"/>
                <a:gd name="connsiteY10" fmla="*/ 297960 h 1359068"/>
                <a:gd name="connsiteX11" fmla="*/ 711771 w 1079464"/>
                <a:gd name="connsiteY11" fmla="*/ 1059582 h 1359068"/>
                <a:gd name="connsiteX12" fmla="*/ 804844 w 1079464"/>
                <a:gd name="connsiteY12" fmla="*/ 1197016 h 1359068"/>
                <a:gd name="connsiteX13" fmla="*/ 429416 w 1079464"/>
                <a:gd name="connsiteY13" fmla="*/ 1220535 h 1359068"/>
                <a:gd name="connsiteX0" fmla="*/ 429416 w 1365779"/>
                <a:gd name="connsiteY0" fmla="*/ 1220535 h 1359068"/>
                <a:gd name="connsiteX1" fmla="*/ 547972 w 1365779"/>
                <a:gd name="connsiteY1" fmla="*/ 278201 h 1359068"/>
                <a:gd name="connsiteX2" fmla="*/ 202179 w 1365779"/>
                <a:gd name="connsiteY2" fmla="*/ 297961 h 1359068"/>
                <a:gd name="connsiteX3" fmla="*/ 27347 w 1365779"/>
                <a:gd name="connsiteY3" fmla="*/ 379212 h 1359068"/>
                <a:gd name="connsiteX4" fmla="*/ 0 w 1365779"/>
                <a:gd name="connsiteY4" fmla="*/ 41166 h 1359068"/>
                <a:gd name="connsiteX5" fmla="*/ 182418 w 1365779"/>
                <a:gd name="connsiteY5" fmla="*/ 90485 h 1359068"/>
                <a:gd name="connsiteX6" fmla="*/ 595688 w 1365779"/>
                <a:gd name="connsiteY6" fmla="*/ 79308 h 1359068"/>
                <a:gd name="connsiteX7" fmla="*/ 874004 w 1365779"/>
                <a:gd name="connsiteY7" fmla="*/ 70727 h 1359068"/>
                <a:gd name="connsiteX8" fmla="*/ 1334006 w 1365779"/>
                <a:gd name="connsiteY8" fmla="*/ 310844 h 1359068"/>
                <a:gd name="connsiteX9" fmla="*/ 1064644 w 1365779"/>
                <a:gd name="connsiteY9" fmla="*/ 360163 h 1359068"/>
                <a:gd name="connsiteX10" fmla="*/ 785086 w 1365779"/>
                <a:gd name="connsiteY10" fmla="*/ 238682 h 1359068"/>
                <a:gd name="connsiteX11" fmla="*/ 686289 w 1365779"/>
                <a:gd name="connsiteY11" fmla="*/ 297960 h 1359068"/>
                <a:gd name="connsiteX12" fmla="*/ 711771 w 1365779"/>
                <a:gd name="connsiteY12" fmla="*/ 1059582 h 1359068"/>
                <a:gd name="connsiteX13" fmla="*/ 804844 w 1365779"/>
                <a:gd name="connsiteY13" fmla="*/ 1197016 h 1359068"/>
                <a:gd name="connsiteX14" fmla="*/ 429416 w 1365779"/>
                <a:gd name="connsiteY14" fmla="*/ 1220535 h 1359068"/>
                <a:gd name="connsiteX0" fmla="*/ 429416 w 1380322"/>
                <a:gd name="connsiteY0" fmla="*/ 1257010 h 1395543"/>
                <a:gd name="connsiteX1" fmla="*/ 547972 w 1380322"/>
                <a:gd name="connsiteY1" fmla="*/ 314676 h 1395543"/>
                <a:gd name="connsiteX2" fmla="*/ 202179 w 1380322"/>
                <a:gd name="connsiteY2" fmla="*/ 334436 h 1395543"/>
                <a:gd name="connsiteX3" fmla="*/ 27347 w 1380322"/>
                <a:gd name="connsiteY3" fmla="*/ 415687 h 1395543"/>
                <a:gd name="connsiteX4" fmla="*/ 0 w 1380322"/>
                <a:gd name="connsiteY4" fmla="*/ 77641 h 1395543"/>
                <a:gd name="connsiteX5" fmla="*/ 182418 w 1380322"/>
                <a:gd name="connsiteY5" fmla="*/ 126960 h 1395543"/>
                <a:gd name="connsiteX6" fmla="*/ 595688 w 1380322"/>
                <a:gd name="connsiteY6" fmla="*/ 115783 h 1395543"/>
                <a:gd name="connsiteX7" fmla="*/ 874004 w 1380322"/>
                <a:gd name="connsiteY7" fmla="*/ 107202 h 1395543"/>
                <a:gd name="connsiteX8" fmla="*/ 1303655 w 1380322"/>
                <a:gd name="connsiteY8" fmla="*/ 40019 h 1395543"/>
                <a:gd name="connsiteX9" fmla="*/ 1334006 w 1380322"/>
                <a:gd name="connsiteY9" fmla="*/ 347319 h 1395543"/>
                <a:gd name="connsiteX10" fmla="*/ 1064644 w 1380322"/>
                <a:gd name="connsiteY10" fmla="*/ 396638 h 1395543"/>
                <a:gd name="connsiteX11" fmla="*/ 785086 w 1380322"/>
                <a:gd name="connsiteY11" fmla="*/ 275157 h 1395543"/>
                <a:gd name="connsiteX12" fmla="*/ 686289 w 1380322"/>
                <a:gd name="connsiteY12" fmla="*/ 334435 h 1395543"/>
                <a:gd name="connsiteX13" fmla="*/ 711771 w 1380322"/>
                <a:gd name="connsiteY13" fmla="*/ 1096057 h 1395543"/>
                <a:gd name="connsiteX14" fmla="*/ 804844 w 1380322"/>
                <a:gd name="connsiteY14" fmla="*/ 1233491 h 1395543"/>
                <a:gd name="connsiteX15" fmla="*/ 429416 w 1380322"/>
                <a:gd name="connsiteY15" fmla="*/ 1257010 h 1395543"/>
                <a:gd name="connsiteX0" fmla="*/ 429416 w 1373841"/>
                <a:gd name="connsiteY0" fmla="*/ 1257010 h 1395543"/>
                <a:gd name="connsiteX1" fmla="*/ 547972 w 1373841"/>
                <a:gd name="connsiteY1" fmla="*/ 314676 h 1395543"/>
                <a:gd name="connsiteX2" fmla="*/ 202179 w 1373841"/>
                <a:gd name="connsiteY2" fmla="*/ 334436 h 1395543"/>
                <a:gd name="connsiteX3" fmla="*/ 27347 w 1373841"/>
                <a:gd name="connsiteY3" fmla="*/ 415687 h 1395543"/>
                <a:gd name="connsiteX4" fmla="*/ 0 w 1373841"/>
                <a:gd name="connsiteY4" fmla="*/ 77641 h 1395543"/>
                <a:gd name="connsiteX5" fmla="*/ 182418 w 1373841"/>
                <a:gd name="connsiteY5" fmla="*/ 126960 h 1395543"/>
                <a:gd name="connsiteX6" fmla="*/ 595688 w 1373841"/>
                <a:gd name="connsiteY6" fmla="*/ 115783 h 1395543"/>
                <a:gd name="connsiteX7" fmla="*/ 874004 w 1373841"/>
                <a:gd name="connsiteY7" fmla="*/ 107202 h 1395543"/>
                <a:gd name="connsiteX8" fmla="*/ 1303655 w 1373841"/>
                <a:gd name="connsiteY8" fmla="*/ 40019 h 1395543"/>
                <a:gd name="connsiteX9" fmla="*/ 1334006 w 1373841"/>
                <a:gd name="connsiteY9" fmla="*/ 347319 h 1395543"/>
                <a:gd name="connsiteX10" fmla="*/ 1064644 w 1373841"/>
                <a:gd name="connsiteY10" fmla="*/ 396638 h 1395543"/>
                <a:gd name="connsiteX11" fmla="*/ 785086 w 1373841"/>
                <a:gd name="connsiteY11" fmla="*/ 275157 h 1395543"/>
                <a:gd name="connsiteX12" fmla="*/ 686289 w 1373841"/>
                <a:gd name="connsiteY12" fmla="*/ 334435 h 1395543"/>
                <a:gd name="connsiteX13" fmla="*/ 711771 w 1373841"/>
                <a:gd name="connsiteY13" fmla="*/ 1096057 h 1395543"/>
                <a:gd name="connsiteX14" fmla="*/ 804844 w 1373841"/>
                <a:gd name="connsiteY14" fmla="*/ 1233491 h 1395543"/>
                <a:gd name="connsiteX15" fmla="*/ 429416 w 1373841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838200 w 1334006"/>
                <a:gd name="connsiteY11" fmla="*/ 241013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901509 w 1334006"/>
                <a:gd name="connsiteY11" fmla="*/ 301793 h 1395543"/>
                <a:gd name="connsiteX12" fmla="*/ 838200 w 1334006"/>
                <a:gd name="connsiteY12" fmla="*/ 241013 h 1395543"/>
                <a:gd name="connsiteX13" fmla="*/ 686289 w 1334006"/>
                <a:gd name="connsiteY13" fmla="*/ 334435 h 1395543"/>
                <a:gd name="connsiteX14" fmla="*/ 711771 w 1334006"/>
                <a:gd name="connsiteY14" fmla="*/ 1096057 h 1395543"/>
                <a:gd name="connsiteX15" fmla="*/ 804844 w 1334006"/>
                <a:gd name="connsiteY15" fmla="*/ 1233491 h 1395543"/>
                <a:gd name="connsiteX16" fmla="*/ 429416 w 1334006"/>
                <a:gd name="connsiteY16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89181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901509 w 1334006"/>
                <a:gd name="connsiteY11" fmla="*/ 301793 h 1395543"/>
                <a:gd name="connsiteX12" fmla="*/ 838200 w 1334006"/>
                <a:gd name="connsiteY12" fmla="*/ 241013 h 1395543"/>
                <a:gd name="connsiteX13" fmla="*/ 686289 w 1334006"/>
                <a:gd name="connsiteY13" fmla="*/ 334435 h 1395543"/>
                <a:gd name="connsiteX14" fmla="*/ 711771 w 1334006"/>
                <a:gd name="connsiteY14" fmla="*/ 1096057 h 1395543"/>
                <a:gd name="connsiteX15" fmla="*/ 804844 w 1334006"/>
                <a:gd name="connsiteY15" fmla="*/ 1233491 h 1395543"/>
                <a:gd name="connsiteX16" fmla="*/ 429416 w 1334006"/>
                <a:gd name="connsiteY16" fmla="*/ 1257010 h 1395543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38200 w 1334006"/>
                <a:gd name="connsiteY13" fmla="*/ 243990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38200 w 1334006"/>
                <a:gd name="connsiteY13" fmla="*/ 243990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20535 h 1359068"/>
                <a:gd name="connsiteX1" fmla="*/ 547972 w 1334006"/>
                <a:gd name="connsiteY1" fmla="*/ 278201 h 1359068"/>
                <a:gd name="connsiteX2" fmla="*/ 202179 w 1334006"/>
                <a:gd name="connsiteY2" fmla="*/ 297961 h 1359068"/>
                <a:gd name="connsiteX3" fmla="*/ 27347 w 1334006"/>
                <a:gd name="connsiteY3" fmla="*/ 379212 h 1359068"/>
                <a:gd name="connsiteX4" fmla="*/ 0 w 1334006"/>
                <a:gd name="connsiteY4" fmla="*/ 41166 h 1359068"/>
                <a:gd name="connsiteX5" fmla="*/ 182418 w 1334006"/>
                <a:gd name="connsiteY5" fmla="*/ 90485 h 1359068"/>
                <a:gd name="connsiteX6" fmla="*/ 595688 w 1334006"/>
                <a:gd name="connsiteY6" fmla="*/ 79308 h 1359068"/>
                <a:gd name="connsiteX7" fmla="*/ 889181 w 1334006"/>
                <a:gd name="connsiteY7" fmla="*/ 70727 h 1359068"/>
                <a:gd name="connsiteX8" fmla="*/ 1041881 w 1334006"/>
                <a:gd name="connsiteY8" fmla="*/ 45277 h 1359068"/>
                <a:gd name="connsiteX9" fmla="*/ 1303655 w 1334006"/>
                <a:gd name="connsiteY9" fmla="*/ 3544 h 1359068"/>
                <a:gd name="connsiteX10" fmla="*/ 1334006 w 1334006"/>
                <a:gd name="connsiteY10" fmla="*/ 310844 h 1359068"/>
                <a:gd name="connsiteX11" fmla="*/ 1064644 w 1334006"/>
                <a:gd name="connsiteY11" fmla="*/ 360163 h 1359068"/>
                <a:gd name="connsiteX12" fmla="*/ 931859 w 1334006"/>
                <a:gd name="connsiteY12" fmla="*/ 261525 h 1359068"/>
                <a:gd name="connsiteX13" fmla="*/ 860962 w 1334006"/>
                <a:gd name="connsiteY13" fmla="*/ 212125 h 1359068"/>
                <a:gd name="connsiteX14" fmla="*/ 686289 w 1334006"/>
                <a:gd name="connsiteY14" fmla="*/ 297960 h 1359068"/>
                <a:gd name="connsiteX15" fmla="*/ 711771 w 1334006"/>
                <a:gd name="connsiteY15" fmla="*/ 1059582 h 1359068"/>
                <a:gd name="connsiteX16" fmla="*/ 804844 w 1334006"/>
                <a:gd name="connsiteY16" fmla="*/ 1197016 h 1359068"/>
                <a:gd name="connsiteX17" fmla="*/ 429416 w 1334006"/>
                <a:gd name="connsiteY17" fmla="*/ 1220535 h 1359068"/>
                <a:gd name="connsiteX0" fmla="*/ 429416 w 1334006"/>
                <a:gd name="connsiteY0" fmla="*/ 1251136 h 1389669"/>
                <a:gd name="connsiteX1" fmla="*/ 547972 w 1334006"/>
                <a:gd name="connsiteY1" fmla="*/ 308802 h 1389669"/>
                <a:gd name="connsiteX2" fmla="*/ 202179 w 1334006"/>
                <a:gd name="connsiteY2" fmla="*/ 328562 h 1389669"/>
                <a:gd name="connsiteX3" fmla="*/ 27347 w 1334006"/>
                <a:gd name="connsiteY3" fmla="*/ 409813 h 1389669"/>
                <a:gd name="connsiteX4" fmla="*/ 0 w 1334006"/>
                <a:gd name="connsiteY4" fmla="*/ 71767 h 1389669"/>
                <a:gd name="connsiteX5" fmla="*/ 182418 w 1334006"/>
                <a:gd name="connsiteY5" fmla="*/ 121086 h 1389669"/>
                <a:gd name="connsiteX6" fmla="*/ 595688 w 1334006"/>
                <a:gd name="connsiteY6" fmla="*/ 109909 h 1389669"/>
                <a:gd name="connsiteX7" fmla="*/ 889181 w 1334006"/>
                <a:gd name="connsiteY7" fmla="*/ 101328 h 1389669"/>
                <a:gd name="connsiteX8" fmla="*/ 1041881 w 1334006"/>
                <a:gd name="connsiteY8" fmla="*/ 75878 h 1389669"/>
                <a:gd name="connsiteX9" fmla="*/ 1292273 w 1334006"/>
                <a:gd name="connsiteY9" fmla="*/ 0 h 1389669"/>
                <a:gd name="connsiteX10" fmla="*/ 1334006 w 1334006"/>
                <a:gd name="connsiteY10" fmla="*/ 341445 h 1389669"/>
                <a:gd name="connsiteX11" fmla="*/ 1064644 w 1334006"/>
                <a:gd name="connsiteY11" fmla="*/ 390764 h 1389669"/>
                <a:gd name="connsiteX12" fmla="*/ 931859 w 1334006"/>
                <a:gd name="connsiteY12" fmla="*/ 292126 h 1389669"/>
                <a:gd name="connsiteX13" fmla="*/ 860962 w 1334006"/>
                <a:gd name="connsiteY13" fmla="*/ 242726 h 1389669"/>
                <a:gd name="connsiteX14" fmla="*/ 686289 w 1334006"/>
                <a:gd name="connsiteY14" fmla="*/ 328561 h 1389669"/>
                <a:gd name="connsiteX15" fmla="*/ 711771 w 1334006"/>
                <a:gd name="connsiteY15" fmla="*/ 1090183 h 1389669"/>
                <a:gd name="connsiteX16" fmla="*/ 804844 w 1334006"/>
                <a:gd name="connsiteY16" fmla="*/ 1227617 h 1389669"/>
                <a:gd name="connsiteX17" fmla="*/ 429416 w 1334006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8537 h 1397070"/>
                <a:gd name="connsiteX1" fmla="*/ 547972 w 1330212"/>
                <a:gd name="connsiteY1" fmla="*/ 316203 h 1397070"/>
                <a:gd name="connsiteX2" fmla="*/ 202179 w 1330212"/>
                <a:gd name="connsiteY2" fmla="*/ 335963 h 1397070"/>
                <a:gd name="connsiteX3" fmla="*/ 27347 w 1330212"/>
                <a:gd name="connsiteY3" fmla="*/ 417214 h 1397070"/>
                <a:gd name="connsiteX4" fmla="*/ 0 w 1330212"/>
                <a:gd name="connsiteY4" fmla="*/ 79168 h 1397070"/>
                <a:gd name="connsiteX5" fmla="*/ 182418 w 1330212"/>
                <a:gd name="connsiteY5" fmla="*/ 128487 h 1397070"/>
                <a:gd name="connsiteX6" fmla="*/ 595688 w 1330212"/>
                <a:gd name="connsiteY6" fmla="*/ 117310 h 1397070"/>
                <a:gd name="connsiteX7" fmla="*/ 889181 w 1330212"/>
                <a:gd name="connsiteY7" fmla="*/ 108729 h 1397070"/>
                <a:gd name="connsiteX8" fmla="*/ 1049470 w 1330212"/>
                <a:gd name="connsiteY8" fmla="*/ 41547 h 1397070"/>
                <a:gd name="connsiteX9" fmla="*/ 1292273 w 1330212"/>
                <a:gd name="connsiteY9" fmla="*/ 7401 h 1397070"/>
                <a:gd name="connsiteX10" fmla="*/ 1330212 w 1330212"/>
                <a:gd name="connsiteY10" fmla="*/ 367815 h 1397070"/>
                <a:gd name="connsiteX11" fmla="*/ 1064644 w 1330212"/>
                <a:gd name="connsiteY11" fmla="*/ 398165 h 1397070"/>
                <a:gd name="connsiteX12" fmla="*/ 931859 w 1330212"/>
                <a:gd name="connsiteY12" fmla="*/ 299527 h 1397070"/>
                <a:gd name="connsiteX13" fmla="*/ 860962 w 1330212"/>
                <a:gd name="connsiteY13" fmla="*/ 250127 h 1397070"/>
                <a:gd name="connsiteX14" fmla="*/ 686289 w 1330212"/>
                <a:gd name="connsiteY14" fmla="*/ 335962 h 1397070"/>
                <a:gd name="connsiteX15" fmla="*/ 711771 w 1330212"/>
                <a:gd name="connsiteY15" fmla="*/ 1097584 h 1397070"/>
                <a:gd name="connsiteX16" fmla="*/ 804844 w 1330212"/>
                <a:gd name="connsiteY16" fmla="*/ 1235018 h 1397070"/>
                <a:gd name="connsiteX17" fmla="*/ 429416 w 1330212"/>
                <a:gd name="connsiteY17" fmla="*/ 1258537 h 1397070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06950 w 1330212"/>
                <a:gd name="connsiteY6" fmla="*/ 132785 h 1389669"/>
                <a:gd name="connsiteX7" fmla="*/ 595688 w 1330212"/>
                <a:gd name="connsiteY7" fmla="*/ 109909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734580 w 1330212"/>
                <a:gd name="connsiteY19" fmla="*/ 1092620 h 1389669"/>
                <a:gd name="connsiteX20" fmla="*/ 850371 w 1330212"/>
                <a:gd name="connsiteY20" fmla="*/ 1159328 h 1389669"/>
                <a:gd name="connsiteX21" fmla="*/ 429416 w 1330212"/>
                <a:gd name="connsiteY21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734580 w 1330212"/>
                <a:gd name="connsiteY19" fmla="*/ 1092620 h 1389669"/>
                <a:gd name="connsiteX20" fmla="*/ 869340 w 1330212"/>
                <a:gd name="connsiteY20" fmla="*/ 1140359 h 1389669"/>
                <a:gd name="connsiteX21" fmla="*/ 429416 w 1330212"/>
                <a:gd name="connsiteY21" fmla="*/ 1251136 h 138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0212" h="1389669">
                  <a:moveTo>
                    <a:pt x="429416" y="1251136"/>
                  </a:moveTo>
                  <a:cubicBezTo>
                    <a:pt x="466394" y="1198286"/>
                    <a:pt x="566862" y="1132068"/>
                    <a:pt x="586621" y="975012"/>
                  </a:cubicBezTo>
                  <a:cubicBezTo>
                    <a:pt x="591206" y="817956"/>
                    <a:pt x="605723" y="413382"/>
                    <a:pt x="547972" y="308802"/>
                  </a:cubicBezTo>
                  <a:cubicBezTo>
                    <a:pt x="437648" y="257130"/>
                    <a:pt x="288950" y="311727"/>
                    <a:pt x="202179" y="328562"/>
                  </a:cubicBezTo>
                  <a:cubicBezTo>
                    <a:pt x="115408" y="345397"/>
                    <a:pt x="60280" y="371809"/>
                    <a:pt x="27347" y="409813"/>
                  </a:cubicBezTo>
                  <a:cubicBezTo>
                    <a:pt x="40506" y="221472"/>
                    <a:pt x="38650" y="257099"/>
                    <a:pt x="0" y="71767"/>
                  </a:cubicBezTo>
                  <a:cubicBezTo>
                    <a:pt x="29639" y="30601"/>
                    <a:pt x="115188" y="147648"/>
                    <a:pt x="182419" y="132467"/>
                  </a:cubicBezTo>
                  <a:cubicBezTo>
                    <a:pt x="267543" y="142004"/>
                    <a:pt x="438072" y="139706"/>
                    <a:pt x="506950" y="132785"/>
                  </a:cubicBezTo>
                  <a:cubicBezTo>
                    <a:pt x="549272" y="103102"/>
                    <a:pt x="567234" y="94734"/>
                    <a:pt x="595688" y="90940"/>
                  </a:cubicBezTo>
                  <a:cubicBezTo>
                    <a:pt x="624142" y="87146"/>
                    <a:pt x="666697" y="89321"/>
                    <a:pt x="677673" y="110021"/>
                  </a:cubicBezTo>
                  <a:cubicBezTo>
                    <a:pt x="726589" y="111752"/>
                    <a:pt x="827847" y="108283"/>
                    <a:pt x="889181" y="101328"/>
                  </a:cubicBezTo>
                  <a:cubicBezTo>
                    <a:pt x="960386" y="115890"/>
                    <a:pt x="1010743" y="68106"/>
                    <a:pt x="1049470" y="34146"/>
                  </a:cubicBezTo>
                  <a:cubicBezTo>
                    <a:pt x="1141314" y="38125"/>
                    <a:pt x="1206281" y="21499"/>
                    <a:pt x="1292273" y="0"/>
                  </a:cubicBezTo>
                  <a:cubicBezTo>
                    <a:pt x="1266507" y="100719"/>
                    <a:pt x="1275202" y="274421"/>
                    <a:pt x="1330212" y="360414"/>
                  </a:cubicBezTo>
                  <a:cubicBezTo>
                    <a:pt x="1161387" y="385707"/>
                    <a:pt x="1159927" y="368649"/>
                    <a:pt x="1060851" y="379384"/>
                  </a:cubicBezTo>
                  <a:cubicBezTo>
                    <a:pt x="1009634" y="352195"/>
                    <a:pt x="965174" y="314902"/>
                    <a:pt x="931859" y="292126"/>
                  </a:cubicBezTo>
                  <a:cubicBezTo>
                    <a:pt x="898544" y="269350"/>
                    <a:pt x="898729" y="232860"/>
                    <a:pt x="860962" y="242726"/>
                  </a:cubicBezTo>
                  <a:cubicBezTo>
                    <a:pt x="767974" y="242804"/>
                    <a:pt x="688629" y="241142"/>
                    <a:pt x="686289" y="328561"/>
                  </a:cubicBezTo>
                  <a:cubicBezTo>
                    <a:pt x="674070" y="465378"/>
                    <a:pt x="687217" y="838052"/>
                    <a:pt x="700390" y="976368"/>
                  </a:cubicBezTo>
                  <a:cubicBezTo>
                    <a:pt x="716026" y="1090433"/>
                    <a:pt x="706422" y="1065288"/>
                    <a:pt x="734580" y="1092620"/>
                  </a:cubicBezTo>
                  <a:cubicBezTo>
                    <a:pt x="762738" y="1119952"/>
                    <a:pt x="927788" y="1100662"/>
                    <a:pt x="869340" y="1140359"/>
                  </a:cubicBezTo>
                  <a:cubicBezTo>
                    <a:pt x="685677" y="1226528"/>
                    <a:pt x="502148" y="1389669"/>
                    <a:pt x="429416" y="12511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4054952" y="3651819"/>
              <a:ext cx="2247000" cy="238746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47901"/>
                <a:gd name="connsiteY0" fmla="*/ 1225551 h 2387602"/>
                <a:gd name="connsiteX1" fmla="*/ 481099 w 2247901"/>
                <a:gd name="connsiteY1" fmla="*/ 325522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328698 w 2247901"/>
                <a:gd name="connsiteY7" fmla="*/ 2077953 h 2387602"/>
                <a:gd name="connsiteX8" fmla="*/ 0 w 2247901"/>
                <a:gd name="connsiteY8" fmla="*/ 1225551 h 2387602"/>
                <a:gd name="connsiteX0" fmla="*/ 0 w 2247901"/>
                <a:gd name="connsiteY0" fmla="*/ 1225551 h 2387602"/>
                <a:gd name="connsiteX1" fmla="*/ 481099 w 2247901"/>
                <a:gd name="connsiteY1" fmla="*/ 325522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290598 w 2247901"/>
                <a:gd name="connsiteY7" fmla="*/ 2077953 h 2387602"/>
                <a:gd name="connsiteX8" fmla="*/ 0 w 2247901"/>
                <a:gd name="connsiteY8" fmla="*/ 1225551 h 2387602"/>
                <a:gd name="connsiteX0" fmla="*/ 0 w 2247901"/>
                <a:gd name="connsiteY0" fmla="*/ 1225551 h 2387602"/>
                <a:gd name="connsiteX1" fmla="*/ 442999 w 2247901"/>
                <a:gd name="connsiteY1" fmla="*/ 315997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290598 w 2247901"/>
                <a:gd name="connsiteY7" fmla="*/ 2077953 h 2387602"/>
                <a:gd name="connsiteX8" fmla="*/ 0 w 2247901"/>
                <a:gd name="connsiteY8" fmla="*/ 1225551 h 23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901" h="2387602">
                  <a:moveTo>
                    <a:pt x="0" y="1225551"/>
                  </a:moveTo>
                  <a:cubicBezTo>
                    <a:pt x="77816" y="782666"/>
                    <a:pt x="203258" y="530282"/>
                    <a:pt x="442999" y="315997"/>
                  </a:cubicBezTo>
                  <a:cubicBezTo>
                    <a:pt x="667265" y="112292"/>
                    <a:pt x="1093817" y="0"/>
                    <a:pt x="1409701" y="34925"/>
                  </a:cubicBezTo>
                  <a:cubicBezTo>
                    <a:pt x="1677960" y="60325"/>
                    <a:pt x="1971162" y="312319"/>
                    <a:pt x="2090653" y="477924"/>
                  </a:cubicBezTo>
                  <a:cubicBezTo>
                    <a:pt x="2196440" y="656669"/>
                    <a:pt x="2247901" y="1083257"/>
                    <a:pt x="2219325" y="1311277"/>
                  </a:cubicBezTo>
                  <a:cubicBezTo>
                    <a:pt x="2152650" y="1548821"/>
                    <a:pt x="2063089" y="1794434"/>
                    <a:pt x="1871577" y="1963654"/>
                  </a:cubicBezTo>
                  <a:cubicBezTo>
                    <a:pt x="1704461" y="2205459"/>
                    <a:pt x="1368397" y="2349502"/>
                    <a:pt x="1104900" y="2368552"/>
                  </a:cubicBezTo>
                  <a:cubicBezTo>
                    <a:pt x="841404" y="2387602"/>
                    <a:pt x="514864" y="2272133"/>
                    <a:pt x="290598" y="2077953"/>
                  </a:cubicBezTo>
                  <a:cubicBezTo>
                    <a:pt x="156236" y="1908733"/>
                    <a:pt x="0" y="1472620"/>
                    <a:pt x="0" y="12255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143374" y="3670301"/>
              <a:ext cx="2044732" cy="2301874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28237 w 2120883"/>
                <a:gd name="connsiteY7" fmla="*/ 2077953 h 2387602"/>
                <a:gd name="connsiteX8" fmla="*/ 0 w 2120883"/>
                <a:gd name="connsiteY8" fmla="*/ 123543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28237 w 2120883"/>
                <a:gd name="connsiteY7" fmla="*/ 2077953 h 2387602"/>
                <a:gd name="connsiteX8" fmla="*/ 0 w 2120883"/>
                <a:gd name="connsiteY8" fmla="*/ 1235431 h 23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883" h="2387602">
                  <a:moveTo>
                    <a:pt x="0" y="1235431"/>
                  </a:moveTo>
                  <a:cubicBezTo>
                    <a:pt x="77816" y="792546"/>
                    <a:pt x="134100" y="618845"/>
                    <a:pt x="373841" y="404560"/>
                  </a:cubicBezTo>
                  <a:cubicBezTo>
                    <a:pt x="598107" y="200855"/>
                    <a:pt x="966799" y="0"/>
                    <a:pt x="1282683" y="34925"/>
                  </a:cubicBezTo>
                  <a:cubicBezTo>
                    <a:pt x="1550942" y="60325"/>
                    <a:pt x="1844144" y="312319"/>
                    <a:pt x="1963635" y="477924"/>
                  </a:cubicBezTo>
                  <a:cubicBezTo>
                    <a:pt x="2118821" y="696188"/>
                    <a:pt x="2120883" y="1083257"/>
                    <a:pt x="2092307" y="1311277"/>
                  </a:cubicBezTo>
                  <a:cubicBezTo>
                    <a:pt x="2025632" y="1548821"/>
                    <a:pt x="1936071" y="1794434"/>
                    <a:pt x="1744559" y="1963654"/>
                  </a:cubicBezTo>
                  <a:cubicBezTo>
                    <a:pt x="1577443" y="2205459"/>
                    <a:pt x="1230602" y="2349502"/>
                    <a:pt x="977882" y="2368552"/>
                  </a:cubicBezTo>
                  <a:cubicBezTo>
                    <a:pt x="725162" y="2387602"/>
                    <a:pt x="492022" y="2321532"/>
                    <a:pt x="228237" y="2077953"/>
                  </a:cubicBezTo>
                  <a:cubicBezTo>
                    <a:pt x="31514" y="1839575"/>
                    <a:pt x="0" y="1482500"/>
                    <a:pt x="0" y="1235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4818672" y="1563112"/>
              <a:ext cx="553307" cy="217443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1610220"/>
                <a:gd name="connsiteY0" fmla="*/ 1160225 h 2392144"/>
                <a:gd name="connsiteX1" fmla="*/ 393601 w 1610220"/>
                <a:gd name="connsiteY1" fmla="*/ 349114 h 2392144"/>
                <a:gd name="connsiteX2" fmla="*/ 1341961 w 1610220"/>
                <a:gd name="connsiteY2" fmla="*/ 58517 h 2392144"/>
                <a:gd name="connsiteX3" fmla="*/ 1390610 w 1610220"/>
                <a:gd name="connsiteY3" fmla="*/ 96447 h 2392144"/>
                <a:gd name="connsiteX4" fmla="*/ 1301927 w 1610220"/>
                <a:gd name="connsiteY4" fmla="*/ 465452 h 2392144"/>
                <a:gd name="connsiteX5" fmla="*/ 677546 w 1610220"/>
                <a:gd name="connsiteY5" fmla="*/ 1394462 h 2392144"/>
                <a:gd name="connsiteX6" fmla="*/ 859325 w 1610220"/>
                <a:gd name="connsiteY6" fmla="*/ 2392144 h 2392144"/>
                <a:gd name="connsiteX7" fmla="*/ 172040 w 1610220"/>
                <a:gd name="connsiteY7" fmla="*/ 1735995 h 2392144"/>
                <a:gd name="connsiteX8" fmla="*/ 0 w 1610220"/>
                <a:gd name="connsiteY8" fmla="*/ 1160225 h 2392144"/>
                <a:gd name="connsiteX0" fmla="*/ 0 w 1493349"/>
                <a:gd name="connsiteY0" fmla="*/ 1136633 h 2368552"/>
                <a:gd name="connsiteX1" fmla="*/ 393601 w 1493349"/>
                <a:gd name="connsiteY1" fmla="*/ 325522 h 2368552"/>
                <a:gd name="connsiteX2" fmla="*/ 1341961 w 1493349"/>
                <a:gd name="connsiteY2" fmla="*/ 34925 h 2368552"/>
                <a:gd name="connsiteX3" fmla="*/ 1301927 w 1493349"/>
                <a:gd name="connsiteY3" fmla="*/ 441860 h 2368552"/>
                <a:gd name="connsiteX4" fmla="*/ 677546 w 1493349"/>
                <a:gd name="connsiteY4" fmla="*/ 1370870 h 2368552"/>
                <a:gd name="connsiteX5" fmla="*/ 859325 w 1493349"/>
                <a:gd name="connsiteY5" fmla="*/ 2368552 h 2368552"/>
                <a:gd name="connsiteX6" fmla="*/ 172040 w 1493349"/>
                <a:gd name="connsiteY6" fmla="*/ 1712403 h 2368552"/>
                <a:gd name="connsiteX7" fmla="*/ 0 w 1493349"/>
                <a:gd name="connsiteY7" fmla="*/ 1136633 h 236855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677546 w 1493349"/>
                <a:gd name="connsiteY4" fmla="*/ 1408540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124280 w 1493349"/>
                <a:gd name="connsiteY4" fmla="*/ 1013351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1750073"/>
                <a:gd name="connsiteX1" fmla="*/ 393601 w 1493349"/>
                <a:gd name="connsiteY1" fmla="*/ 363192 h 1750073"/>
                <a:gd name="connsiteX2" fmla="*/ 1341961 w 1493349"/>
                <a:gd name="connsiteY2" fmla="*/ 72595 h 1750073"/>
                <a:gd name="connsiteX3" fmla="*/ 768420 w 1493349"/>
                <a:gd name="connsiteY3" fmla="*/ 222657 h 1750073"/>
                <a:gd name="connsiteX4" fmla="*/ 124280 w 1493349"/>
                <a:gd name="connsiteY4" fmla="*/ 1013351 h 1750073"/>
                <a:gd name="connsiteX5" fmla="*/ 172040 w 1493349"/>
                <a:gd name="connsiteY5" fmla="*/ 1750073 h 1750073"/>
                <a:gd name="connsiteX6" fmla="*/ 0 w 1493349"/>
                <a:gd name="connsiteY6" fmla="*/ 1174303 h 1750073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41199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680915"/>
                <a:gd name="connsiteX1" fmla="*/ 393601 w 1493349"/>
                <a:gd name="connsiteY1" fmla="*/ 363192 h 1680915"/>
                <a:gd name="connsiteX2" fmla="*/ 1341961 w 1493349"/>
                <a:gd name="connsiteY2" fmla="*/ 72595 h 1680915"/>
                <a:gd name="connsiteX3" fmla="*/ 768420 w 1493349"/>
                <a:gd name="connsiteY3" fmla="*/ 222657 h 1680915"/>
                <a:gd name="connsiteX4" fmla="*/ 124280 w 1493349"/>
                <a:gd name="connsiteY4" fmla="*/ 1013351 h 1680915"/>
                <a:gd name="connsiteX5" fmla="*/ 152282 w 1493349"/>
                <a:gd name="connsiteY5" fmla="*/ 1680915 h 1680915"/>
                <a:gd name="connsiteX6" fmla="*/ 0 w 1493349"/>
                <a:gd name="connsiteY6" fmla="*/ 1174303 h 1680915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461989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36633 h 1751922"/>
                <a:gd name="connsiteX1" fmla="*/ 433120 w 1493349"/>
                <a:gd name="connsiteY1" fmla="*/ 286003 h 1751922"/>
                <a:gd name="connsiteX2" fmla="*/ 1341961 w 1493349"/>
                <a:gd name="connsiteY2" fmla="*/ 34925 h 1751922"/>
                <a:gd name="connsiteX3" fmla="*/ 768420 w 1493349"/>
                <a:gd name="connsiteY3" fmla="*/ 184987 h 1751922"/>
                <a:gd name="connsiteX4" fmla="*/ 124280 w 1493349"/>
                <a:gd name="connsiteY4" fmla="*/ 975681 h 1751922"/>
                <a:gd name="connsiteX5" fmla="*/ 201681 w 1493349"/>
                <a:gd name="connsiteY5" fmla="*/ 1751922 h 1751922"/>
                <a:gd name="connsiteX6" fmla="*/ 0 w 1493349"/>
                <a:gd name="connsiteY6" fmla="*/ 1136633 h 1751922"/>
                <a:gd name="connsiteX0" fmla="*/ 0 w 1341961"/>
                <a:gd name="connsiteY0" fmla="*/ 1136633 h 1751922"/>
                <a:gd name="connsiteX1" fmla="*/ 433120 w 1341961"/>
                <a:gd name="connsiteY1" fmla="*/ 286003 h 1751922"/>
                <a:gd name="connsiteX2" fmla="*/ 1341961 w 1341961"/>
                <a:gd name="connsiteY2" fmla="*/ 34925 h 1751922"/>
                <a:gd name="connsiteX3" fmla="*/ 768420 w 1341961"/>
                <a:gd name="connsiteY3" fmla="*/ 184987 h 1751922"/>
                <a:gd name="connsiteX4" fmla="*/ 124280 w 1341961"/>
                <a:gd name="connsiteY4" fmla="*/ 975681 h 1751922"/>
                <a:gd name="connsiteX5" fmla="*/ 201681 w 1341961"/>
                <a:gd name="connsiteY5" fmla="*/ 1751922 h 1751922"/>
                <a:gd name="connsiteX6" fmla="*/ 0 w 1341961"/>
                <a:gd name="connsiteY6" fmla="*/ 1136633 h 1751922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11102 w 1353063"/>
                <a:gd name="connsiteY0" fmla="*/ 1136633 h 1821080"/>
                <a:gd name="connsiteX1" fmla="*/ 444222 w 1353063"/>
                <a:gd name="connsiteY1" fmla="*/ 286003 h 1821080"/>
                <a:gd name="connsiteX2" fmla="*/ 1353063 w 1353063"/>
                <a:gd name="connsiteY2" fmla="*/ 34925 h 1821080"/>
                <a:gd name="connsiteX3" fmla="*/ 779522 w 1353063"/>
                <a:gd name="connsiteY3" fmla="*/ 184987 h 1821080"/>
                <a:gd name="connsiteX4" fmla="*/ 135382 w 1353063"/>
                <a:gd name="connsiteY4" fmla="*/ 975681 h 1821080"/>
                <a:gd name="connsiteX5" fmla="*/ 281941 w 1353063"/>
                <a:gd name="connsiteY5" fmla="*/ 1821080 h 1821080"/>
                <a:gd name="connsiteX6" fmla="*/ 11102 w 1353063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90334 w 1078167"/>
                <a:gd name="connsiteY0" fmla="*/ 1353987 h 2038434"/>
                <a:gd name="connsiteX1" fmla="*/ 523454 w 1078167"/>
                <a:gd name="connsiteY1" fmla="*/ 503357 h 2038434"/>
                <a:gd name="connsiteX2" fmla="*/ 315884 w 1078167"/>
                <a:gd name="connsiteY2" fmla="*/ 34925 h 2038434"/>
                <a:gd name="connsiteX3" fmla="*/ 858754 w 1078167"/>
                <a:gd name="connsiteY3" fmla="*/ 402341 h 2038434"/>
                <a:gd name="connsiteX4" fmla="*/ 214614 w 1078167"/>
                <a:gd name="connsiteY4" fmla="*/ 1193035 h 2038434"/>
                <a:gd name="connsiteX5" fmla="*/ 361173 w 1078167"/>
                <a:gd name="connsiteY5" fmla="*/ 2038434 h 2038434"/>
                <a:gd name="connsiteX6" fmla="*/ 90334 w 1078167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73372 w 1061206"/>
                <a:gd name="connsiteY0" fmla="*/ 1319062 h 2003509"/>
                <a:gd name="connsiteX1" fmla="*/ 249619 w 1061206"/>
                <a:gd name="connsiteY1" fmla="*/ 537590 h 2003509"/>
                <a:gd name="connsiteX2" fmla="*/ 298922 w 1061206"/>
                <a:gd name="connsiteY2" fmla="*/ 0 h 2003509"/>
                <a:gd name="connsiteX3" fmla="*/ 841792 w 1061206"/>
                <a:gd name="connsiteY3" fmla="*/ 367416 h 2003509"/>
                <a:gd name="connsiteX4" fmla="*/ 197652 w 1061206"/>
                <a:gd name="connsiteY4" fmla="*/ 1158110 h 2003509"/>
                <a:gd name="connsiteX5" fmla="*/ 344211 w 1061206"/>
                <a:gd name="connsiteY5" fmla="*/ 2003509 h 2003509"/>
                <a:gd name="connsiteX6" fmla="*/ 73372 w 1061206"/>
                <a:gd name="connsiteY6" fmla="*/ 1319062 h 2003509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2195142 w 3182976"/>
                <a:gd name="connsiteY0" fmla="*/ 1348701 h 1954110"/>
                <a:gd name="connsiteX1" fmla="*/ 2371389 w 3182976"/>
                <a:gd name="connsiteY1" fmla="*/ 567229 h 1954110"/>
                <a:gd name="connsiteX2" fmla="*/ 2381173 w 3182976"/>
                <a:gd name="connsiteY2" fmla="*/ 0 h 1954110"/>
                <a:gd name="connsiteX3" fmla="*/ 2963562 w 3182976"/>
                <a:gd name="connsiteY3" fmla="*/ 397055 h 1954110"/>
                <a:gd name="connsiteX4" fmla="*/ 2319422 w 3182976"/>
                <a:gd name="connsiteY4" fmla="*/ 1187749 h 1954110"/>
                <a:gd name="connsiteX5" fmla="*/ 223279 w 3182976"/>
                <a:gd name="connsiteY5" fmla="*/ 1954110 h 1954110"/>
                <a:gd name="connsiteX6" fmla="*/ 2195142 w 3182976"/>
                <a:gd name="connsiteY6" fmla="*/ 1348701 h 1954110"/>
                <a:gd name="connsiteX0" fmla="*/ 2185263 w 3182976"/>
                <a:gd name="connsiteY0" fmla="*/ 2099561 h 2346631"/>
                <a:gd name="connsiteX1" fmla="*/ 2371389 w 3182976"/>
                <a:gd name="connsiteY1" fmla="*/ 567229 h 2346631"/>
                <a:gd name="connsiteX2" fmla="*/ 2381173 w 3182976"/>
                <a:gd name="connsiteY2" fmla="*/ 0 h 2346631"/>
                <a:gd name="connsiteX3" fmla="*/ 2963562 w 3182976"/>
                <a:gd name="connsiteY3" fmla="*/ 397055 h 2346631"/>
                <a:gd name="connsiteX4" fmla="*/ 2319422 w 3182976"/>
                <a:gd name="connsiteY4" fmla="*/ 1187749 h 2346631"/>
                <a:gd name="connsiteX5" fmla="*/ 223279 w 3182976"/>
                <a:gd name="connsiteY5" fmla="*/ 1954110 h 2346631"/>
                <a:gd name="connsiteX6" fmla="*/ 2185263 w 3182976"/>
                <a:gd name="connsiteY6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319422 w 3182976"/>
                <a:gd name="connsiteY3" fmla="*/ 1187749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497257 w 3182976"/>
                <a:gd name="connsiteY3" fmla="*/ 1968248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2856906"/>
                <a:gd name="connsiteY0" fmla="*/ 2121446 h 2368516"/>
                <a:gd name="connsiteX1" fmla="*/ 2381173 w 2856906"/>
                <a:gd name="connsiteY1" fmla="*/ 21885 h 2368516"/>
                <a:gd name="connsiteX2" fmla="*/ 2497257 w 2856906"/>
                <a:gd name="connsiteY2" fmla="*/ 1990133 h 2368516"/>
                <a:gd name="connsiteX3" fmla="*/ 223279 w 2856906"/>
                <a:gd name="connsiteY3" fmla="*/ 1975995 h 2368516"/>
                <a:gd name="connsiteX4" fmla="*/ 2185263 w 2856906"/>
                <a:gd name="connsiteY4" fmla="*/ 2121446 h 2368516"/>
                <a:gd name="connsiteX0" fmla="*/ 0 w 671643"/>
                <a:gd name="connsiteY0" fmla="*/ 2121446 h 2368516"/>
                <a:gd name="connsiteX1" fmla="*/ 195910 w 671643"/>
                <a:gd name="connsiteY1" fmla="*/ 21885 h 2368516"/>
                <a:gd name="connsiteX2" fmla="*/ 311994 w 671643"/>
                <a:gd name="connsiteY2" fmla="*/ 1990133 h 2368516"/>
                <a:gd name="connsiteX3" fmla="*/ 527712 w 671643"/>
                <a:gd name="connsiteY3" fmla="*/ 2272387 h 2368516"/>
                <a:gd name="connsiteX4" fmla="*/ 0 w 671643"/>
                <a:gd name="connsiteY4" fmla="*/ 2121446 h 2368516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530725 w 674656"/>
                <a:gd name="connsiteY3" fmla="*/ 2272387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382529 w 674656"/>
                <a:gd name="connsiteY3" fmla="*/ 2222989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111689 w 674656"/>
                <a:gd name="connsiteY3" fmla="*/ 2216485 h 2487213"/>
                <a:gd name="connsiteX4" fmla="*/ 3013 w 674656"/>
                <a:gd name="connsiteY4" fmla="*/ 2121446 h 2487213"/>
                <a:gd name="connsiteX0" fmla="*/ 0 w 671643"/>
                <a:gd name="connsiteY0" fmla="*/ 2121446 h 2449487"/>
                <a:gd name="connsiteX1" fmla="*/ 195910 w 671643"/>
                <a:gd name="connsiteY1" fmla="*/ 21885 h 2449487"/>
                <a:gd name="connsiteX2" fmla="*/ 311994 w 671643"/>
                <a:gd name="connsiteY2" fmla="*/ 1990133 h 2449487"/>
                <a:gd name="connsiteX3" fmla="*/ 0 w 671643"/>
                <a:gd name="connsiteY3" fmla="*/ 2121446 h 2449487"/>
                <a:gd name="connsiteX0" fmla="*/ 0 w 359649"/>
                <a:gd name="connsiteY0" fmla="*/ 2121446 h 2449487"/>
                <a:gd name="connsiteX1" fmla="*/ 195910 w 359649"/>
                <a:gd name="connsiteY1" fmla="*/ 21885 h 2449487"/>
                <a:gd name="connsiteX2" fmla="*/ 311994 w 359649"/>
                <a:gd name="connsiteY2" fmla="*/ 1990133 h 2449487"/>
                <a:gd name="connsiteX3" fmla="*/ 0 w 359649"/>
                <a:gd name="connsiteY3" fmla="*/ 2121446 h 2449487"/>
                <a:gd name="connsiteX0" fmla="*/ 0 w 509589"/>
                <a:gd name="connsiteY0" fmla="*/ 1834934 h 2340060"/>
                <a:gd name="connsiteX1" fmla="*/ 393505 w 509589"/>
                <a:gd name="connsiteY1" fmla="*/ 21885 h 2340060"/>
                <a:gd name="connsiteX2" fmla="*/ 509589 w 509589"/>
                <a:gd name="connsiteY2" fmla="*/ 1990133 h 2340060"/>
                <a:gd name="connsiteX3" fmla="*/ 0 w 509589"/>
                <a:gd name="connsiteY3" fmla="*/ 1834934 h 2340060"/>
                <a:gd name="connsiteX0" fmla="*/ 0 w 359649"/>
                <a:gd name="connsiteY0" fmla="*/ 2101687 h 2429728"/>
                <a:gd name="connsiteX1" fmla="*/ 205790 w 359649"/>
                <a:gd name="connsiteY1" fmla="*/ 21885 h 2429728"/>
                <a:gd name="connsiteX2" fmla="*/ 321874 w 359649"/>
                <a:gd name="connsiteY2" fmla="*/ 1990133 h 2429728"/>
                <a:gd name="connsiteX3" fmla="*/ 0 w 359649"/>
                <a:gd name="connsiteY3" fmla="*/ 2101687 h 2429728"/>
                <a:gd name="connsiteX0" fmla="*/ 0 w 339889"/>
                <a:gd name="connsiteY0" fmla="*/ 2101687 h 2429728"/>
                <a:gd name="connsiteX1" fmla="*/ 205790 w 339889"/>
                <a:gd name="connsiteY1" fmla="*/ 21885 h 2429728"/>
                <a:gd name="connsiteX2" fmla="*/ 321874 w 339889"/>
                <a:gd name="connsiteY2" fmla="*/ 1990133 h 2429728"/>
                <a:gd name="connsiteX3" fmla="*/ 0 w 339889"/>
                <a:gd name="connsiteY3" fmla="*/ 2101687 h 2429728"/>
                <a:gd name="connsiteX0" fmla="*/ 0 w 606909"/>
                <a:gd name="connsiteY0" fmla="*/ 2101687 h 2457574"/>
                <a:gd name="connsiteX1" fmla="*/ 205790 w 606909"/>
                <a:gd name="connsiteY1" fmla="*/ 21885 h 2457574"/>
                <a:gd name="connsiteX2" fmla="*/ 321874 w 606909"/>
                <a:gd name="connsiteY2" fmla="*/ 1990133 h 2457574"/>
                <a:gd name="connsiteX3" fmla="*/ 553263 w 606909"/>
                <a:gd name="connsiteY3" fmla="*/ 2206606 h 2457574"/>
                <a:gd name="connsiteX4" fmla="*/ 0 w 606909"/>
                <a:gd name="connsiteY4" fmla="*/ 2101687 h 2457574"/>
                <a:gd name="connsiteX0" fmla="*/ 0 w 553263"/>
                <a:gd name="connsiteY0" fmla="*/ 2101687 h 2457574"/>
                <a:gd name="connsiteX1" fmla="*/ 205790 w 553263"/>
                <a:gd name="connsiteY1" fmla="*/ 21885 h 2457574"/>
                <a:gd name="connsiteX2" fmla="*/ 321874 w 553263"/>
                <a:gd name="connsiteY2" fmla="*/ 1990133 h 2457574"/>
                <a:gd name="connsiteX3" fmla="*/ 553263 w 553263"/>
                <a:gd name="connsiteY3" fmla="*/ 2206606 h 2457574"/>
                <a:gd name="connsiteX4" fmla="*/ 0 w 553263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13745"/>
                <a:gd name="connsiteY0" fmla="*/ 2200485 h 2556372"/>
                <a:gd name="connsiteX1" fmla="*/ 176151 w 513745"/>
                <a:gd name="connsiteY1" fmla="*/ 21885 h 2556372"/>
                <a:gd name="connsiteX2" fmla="*/ 292235 w 513745"/>
                <a:gd name="connsiteY2" fmla="*/ 1990133 h 2556372"/>
                <a:gd name="connsiteX3" fmla="*/ 513745 w 513745"/>
                <a:gd name="connsiteY3" fmla="*/ 2186846 h 2556372"/>
                <a:gd name="connsiteX4" fmla="*/ 0 w 513745"/>
                <a:gd name="connsiteY4" fmla="*/ 2200485 h 2556372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29201 h 2267734"/>
                <a:gd name="connsiteX1" fmla="*/ 166271 w 503865"/>
                <a:gd name="connsiteY1" fmla="*/ 0 h 2267734"/>
                <a:gd name="connsiteX2" fmla="*/ 282355 w 503865"/>
                <a:gd name="connsiteY2" fmla="*/ 1968248 h 2267734"/>
                <a:gd name="connsiteX3" fmla="*/ 503865 w 503865"/>
                <a:gd name="connsiteY3" fmla="*/ 2164961 h 2267734"/>
                <a:gd name="connsiteX4" fmla="*/ 0 w 503865"/>
                <a:gd name="connsiteY4" fmla="*/ 2129201 h 2267734"/>
                <a:gd name="connsiteX0" fmla="*/ 0 w 503865"/>
                <a:gd name="connsiteY0" fmla="*/ 2117819 h 2256352"/>
                <a:gd name="connsiteX1" fmla="*/ 189035 w 503865"/>
                <a:gd name="connsiteY1" fmla="*/ 0 h 2256352"/>
                <a:gd name="connsiteX2" fmla="*/ 282355 w 503865"/>
                <a:gd name="connsiteY2" fmla="*/ 1956866 h 2256352"/>
                <a:gd name="connsiteX3" fmla="*/ 503865 w 503865"/>
                <a:gd name="connsiteY3" fmla="*/ 2153579 h 2256352"/>
                <a:gd name="connsiteX4" fmla="*/ 0 w 503865"/>
                <a:gd name="connsiteY4" fmla="*/ 2117819 h 2256352"/>
                <a:gd name="connsiteX0" fmla="*/ 0 w 503865"/>
                <a:gd name="connsiteY0" fmla="*/ 2117819 h 2256352"/>
                <a:gd name="connsiteX1" fmla="*/ 189035 w 503865"/>
                <a:gd name="connsiteY1" fmla="*/ 0 h 2256352"/>
                <a:gd name="connsiteX2" fmla="*/ 282355 w 503865"/>
                <a:gd name="connsiteY2" fmla="*/ 1956866 h 2256352"/>
                <a:gd name="connsiteX3" fmla="*/ 503865 w 503865"/>
                <a:gd name="connsiteY3" fmla="*/ 2153579 h 2256352"/>
                <a:gd name="connsiteX4" fmla="*/ 0 w 503865"/>
                <a:gd name="connsiteY4" fmla="*/ 2117819 h 2256352"/>
                <a:gd name="connsiteX0" fmla="*/ 65457 w 569322"/>
                <a:gd name="connsiteY0" fmla="*/ 2117819 h 2313853"/>
                <a:gd name="connsiteX1" fmla="*/ 225901 w 569322"/>
                <a:gd name="connsiteY1" fmla="*/ 1960883 h 2313853"/>
                <a:gd name="connsiteX2" fmla="*/ 254492 w 569322"/>
                <a:gd name="connsiteY2" fmla="*/ 0 h 2313853"/>
                <a:gd name="connsiteX3" fmla="*/ 347812 w 569322"/>
                <a:gd name="connsiteY3" fmla="*/ 1956866 h 2313853"/>
                <a:gd name="connsiteX4" fmla="*/ 569322 w 569322"/>
                <a:gd name="connsiteY4" fmla="*/ 2153579 h 2313853"/>
                <a:gd name="connsiteX5" fmla="*/ 65457 w 569322"/>
                <a:gd name="connsiteY5" fmla="*/ 2117819 h 2313853"/>
                <a:gd name="connsiteX0" fmla="*/ 65457 w 569322"/>
                <a:gd name="connsiteY0" fmla="*/ 2117819 h 2256352"/>
                <a:gd name="connsiteX1" fmla="*/ 225901 w 569322"/>
                <a:gd name="connsiteY1" fmla="*/ 1960883 h 2256352"/>
                <a:gd name="connsiteX2" fmla="*/ 254492 w 569322"/>
                <a:gd name="connsiteY2" fmla="*/ 0 h 2256352"/>
                <a:gd name="connsiteX3" fmla="*/ 347812 w 569322"/>
                <a:gd name="connsiteY3" fmla="*/ 1956866 h 2256352"/>
                <a:gd name="connsiteX4" fmla="*/ 569322 w 569322"/>
                <a:gd name="connsiteY4" fmla="*/ 2153579 h 2256352"/>
                <a:gd name="connsiteX5" fmla="*/ 65457 w 569322"/>
                <a:gd name="connsiteY5" fmla="*/ 2117819 h 2256352"/>
                <a:gd name="connsiteX0" fmla="*/ 0 w 503865"/>
                <a:gd name="connsiteY0" fmla="*/ 2117819 h 2256352"/>
                <a:gd name="connsiteX1" fmla="*/ 160444 w 503865"/>
                <a:gd name="connsiteY1" fmla="*/ 1960883 h 2256352"/>
                <a:gd name="connsiteX2" fmla="*/ 189035 w 503865"/>
                <a:gd name="connsiteY2" fmla="*/ 0 h 2256352"/>
                <a:gd name="connsiteX3" fmla="*/ 282355 w 503865"/>
                <a:gd name="connsiteY3" fmla="*/ 1956866 h 2256352"/>
                <a:gd name="connsiteX4" fmla="*/ 503865 w 503865"/>
                <a:gd name="connsiteY4" fmla="*/ 2153579 h 2256352"/>
                <a:gd name="connsiteX5" fmla="*/ 0 w 503865"/>
                <a:gd name="connsiteY5" fmla="*/ 2117819 h 2256352"/>
                <a:gd name="connsiteX0" fmla="*/ 0 w 515247"/>
                <a:gd name="connsiteY0" fmla="*/ 2117819 h 2256352"/>
                <a:gd name="connsiteX1" fmla="*/ 160444 w 515247"/>
                <a:gd name="connsiteY1" fmla="*/ 1960883 h 2256352"/>
                <a:gd name="connsiteX2" fmla="*/ 189035 w 515247"/>
                <a:gd name="connsiteY2" fmla="*/ 0 h 2256352"/>
                <a:gd name="connsiteX3" fmla="*/ 282355 w 515247"/>
                <a:gd name="connsiteY3" fmla="*/ 1956866 h 2256352"/>
                <a:gd name="connsiteX4" fmla="*/ 515247 w 515247"/>
                <a:gd name="connsiteY4" fmla="*/ 2153579 h 2256352"/>
                <a:gd name="connsiteX5" fmla="*/ 0 w 515247"/>
                <a:gd name="connsiteY5" fmla="*/ 2117819 h 2256352"/>
                <a:gd name="connsiteX0" fmla="*/ 0 w 572971"/>
                <a:gd name="connsiteY0" fmla="*/ 2117819 h 2305811"/>
                <a:gd name="connsiteX1" fmla="*/ 160444 w 572971"/>
                <a:gd name="connsiteY1" fmla="*/ 1960883 h 2305811"/>
                <a:gd name="connsiteX2" fmla="*/ 189035 w 572971"/>
                <a:gd name="connsiteY2" fmla="*/ 0 h 2305811"/>
                <a:gd name="connsiteX3" fmla="*/ 282355 w 572971"/>
                <a:gd name="connsiteY3" fmla="*/ 1956866 h 2305811"/>
                <a:gd name="connsiteX4" fmla="*/ 350136 w 572971"/>
                <a:gd name="connsiteY4" fmla="*/ 2078492 h 2305811"/>
                <a:gd name="connsiteX5" fmla="*/ 515247 w 572971"/>
                <a:gd name="connsiteY5" fmla="*/ 2153579 h 2305811"/>
                <a:gd name="connsiteX6" fmla="*/ 0 w 572971"/>
                <a:gd name="connsiteY6" fmla="*/ 2117819 h 2305811"/>
                <a:gd name="connsiteX0" fmla="*/ 0 w 572971"/>
                <a:gd name="connsiteY0" fmla="*/ 2117819 h 2256352"/>
                <a:gd name="connsiteX1" fmla="*/ 160444 w 572971"/>
                <a:gd name="connsiteY1" fmla="*/ 1960883 h 2256352"/>
                <a:gd name="connsiteX2" fmla="*/ 189035 w 572971"/>
                <a:gd name="connsiteY2" fmla="*/ 0 h 2256352"/>
                <a:gd name="connsiteX3" fmla="*/ 282355 w 572971"/>
                <a:gd name="connsiteY3" fmla="*/ 1956866 h 2256352"/>
                <a:gd name="connsiteX4" fmla="*/ 350136 w 572971"/>
                <a:gd name="connsiteY4" fmla="*/ 2078492 h 2256352"/>
                <a:gd name="connsiteX5" fmla="*/ 515247 w 572971"/>
                <a:gd name="connsiteY5" fmla="*/ 2153579 h 2256352"/>
                <a:gd name="connsiteX6" fmla="*/ 0 w 572971"/>
                <a:gd name="connsiteY6" fmla="*/ 2117819 h 2256352"/>
                <a:gd name="connsiteX0" fmla="*/ 0 w 572971"/>
                <a:gd name="connsiteY0" fmla="*/ 2117819 h 2256352"/>
                <a:gd name="connsiteX1" fmla="*/ 160444 w 572971"/>
                <a:gd name="connsiteY1" fmla="*/ 1960883 h 2256352"/>
                <a:gd name="connsiteX2" fmla="*/ 189035 w 572971"/>
                <a:gd name="connsiteY2" fmla="*/ 0 h 2256352"/>
                <a:gd name="connsiteX3" fmla="*/ 282355 w 572971"/>
                <a:gd name="connsiteY3" fmla="*/ 1956866 h 2256352"/>
                <a:gd name="connsiteX4" fmla="*/ 350136 w 572971"/>
                <a:gd name="connsiteY4" fmla="*/ 2078492 h 2256352"/>
                <a:gd name="connsiteX5" fmla="*/ 515247 w 572971"/>
                <a:gd name="connsiteY5" fmla="*/ 2153579 h 2256352"/>
                <a:gd name="connsiteX6" fmla="*/ 0 w 572971"/>
                <a:gd name="connsiteY6" fmla="*/ 2117819 h 225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71" h="2256352">
                  <a:moveTo>
                    <a:pt x="0" y="2117819"/>
                  </a:moveTo>
                  <a:cubicBezTo>
                    <a:pt x="71120" y="2066734"/>
                    <a:pt x="136526" y="2108987"/>
                    <a:pt x="160444" y="1960883"/>
                  </a:cubicBezTo>
                  <a:cubicBezTo>
                    <a:pt x="191950" y="1607913"/>
                    <a:pt x="160497" y="669"/>
                    <a:pt x="189035" y="0"/>
                  </a:cubicBezTo>
                  <a:cubicBezTo>
                    <a:pt x="241035" y="432583"/>
                    <a:pt x="227055" y="1463225"/>
                    <a:pt x="282355" y="1956866"/>
                  </a:cubicBezTo>
                  <a:cubicBezTo>
                    <a:pt x="278223" y="2051625"/>
                    <a:pt x="311321" y="2045707"/>
                    <a:pt x="350136" y="2078492"/>
                  </a:cubicBezTo>
                  <a:cubicBezTo>
                    <a:pt x="388951" y="2111278"/>
                    <a:pt x="572971" y="2149554"/>
                    <a:pt x="515247" y="2153579"/>
                  </a:cubicBezTo>
                  <a:cubicBezTo>
                    <a:pt x="184969" y="2201810"/>
                    <a:pt x="72732" y="2256352"/>
                    <a:pt x="0" y="211781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flipH="1">
              <a:off x="3678286" y="5569064"/>
              <a:ext cx="659813" cy="6572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4029316"/>
                <a:gd name="connsiteY0" fmla="*/ 107456 h 989430"/>
                <a:gd name="connsiteX1" fmla="*/ 977759 w 4029316"/>
                <a:gd name="connsiteY1" fmla="*/ 39392 h 989430"/>
                <a:gd name="connsiteX2" fmla="*/ 3892601 w 4029316"/>
                <a:gd name="connsiteY2" fmla="*/ 923223 h 989430"/>
                <a:gd name="connsiteX3" fmla="*/ 35566 w 4029316"/>
                <a:gd name="connsiteY3" fmla="*/ 494958 h 989430"/>
                <a:gd name="connsiteX4" fmla="*/ 71432 w 4029316"/>
                <a:gd name="connsiteY4" fmla="*/ 107456 h 989430"/>
                <a:gd name="connsiteX0" fmla="*/ 71432 w 4029316"/>
                <a:gd name="connsiteY0" fmla="*/ 107456 h 989429"/>
                <a:gd name="connsiteX1" fmla="*/ 816064 w 4029316"/>
                <a:gd name="connsiteY1" fmla="*/ 39392 h 989429"/>
                <a:gd name="connsiteX2" fmla="*/ 3892601 w 4029316"/>
                <a:gd name="connsiteY2" fmla="*/ 923223 h 989429"/>
                <a:gd name="connsiteX3" fmla="*/ 35566 w 4029316"/>
                <a:gd name="connsiteY3" fmla="*/ 494958 h 989429"/>
                <a:gd name="connsiteX4" fmla="*/ 71432 w 4029316"/>
                <a:gd name="connsiteY4" fmla="*/ 107456 h 989429"/>
                <a:gd name="connsiteX0" fmla="*/ 71432 w 4075932"/>
                <a:gd name="connsiteY0" fmla="*/ 107456 h 989429"/>
                <a:gd name="connsiteX1" fmla="*/ 816064 w 4075932"/>
                <a:gd name="connsiteY1" fmla="*/ 39392 h 989429"/>
                <a:gd name="connsiteX2" fmla="*/ 876831 w 4075932"/>
                <a:gd name="connsiteY2" fmla="*/ 226067 h 989429"/>
                <a:gd name="connsiteX3" fmla="*/ 3892601 w 4075932"/>
                <a:gd name="connsiteY3" fmla="*/ 923223 h 989429"/>
                <a:gd name="connsiteX4" fmla="*/ 35566 w 4075932"/>
                <a:gd name="connsiteY4" fmla="*/ 494958 h 989429"/>
                <a:gd name="connsiteX5" fmla="*/ 71432 w 4075932"/>
                <a:gd name="connsiteY5" fmla="*/ 107456 h 989429"/>
                <a:gd name="connsiteX0" fmla="*/ 71432 w 4075932"/>
                <a:gd name="connsiteY0" fmla="*/ 107456 h 989429"/>
                <a:gd name="connsiteX1" fmla="*/ 816064 w 4075932"/>
                <a:gd name="connsiteY1" fmla="*/ 39392 h 989429"/>
                <a:gd name="connsiteX2" fmla="*/ 876831 w 4075932"/>
                <a:gd name="connsiteY2" fmla="*/ 226067 h 989429"/>
                <a:gd name="connsiteX3" fmla="*/ 3892601 w 4075932"/>
                <a:gd name="connsiteY3" fmla="*/ 923223 h 989429"/>
                <a:gd name="connsiteX4" fmla="*/ 35566 w 4075932"/>
                <a:gd name="connsiteY4" fmla="*/ 494958 h 989429"/>
                <a:gd name="connsiteX5" fmla="*/ 71432 w 4075932"/>
                <a:gd name="connsiteY5" fmla="*/ 107456 h 989429"/>
                <a:gd name="connsiteX0" fmla="*/ 33137 w 4425699"/>
                <a:gd name="connsiteY0" fmla="*/ 260046 h 989429"/>
                <a:gd name="connsiteX1" fmla="*/ 1165831 w 4425699"/>
                <a:gd name="connsiteY1" fmla="*/ 39392 h 989429"/>
                <a:gd name="connsiteX2" fmla="*/ 1226598 w 4425699"/>
                <a:gd name="connsiteY2" fmla="*/ 226067 h 989429"/>
                <a:gd name="connsiteX3" fmla="*/ 4242368 w 4425699"/>
                <a:gd name="connsiteY3" fmla="*/ 923223 h 989429"/>
                <a:gd name="connsiteX4" fmla="*/ 385333 w 4425699"/>
                <a:gd name="connsiteY4" fmla="*/ 494958 h 989429"/>
                <a:gd name="connsiteX5" fmla="*/ 33137 w 4425699"/>
                <a:gd name="connsiteY5" fmla="*/ 260046 h 989429"/>
                <a:gd name="connsiteX0" fmla="*/ 33137 w 4425699"/>
                <a:gd name="connsiteY0" fmla="*/ 260046 h 989429"/>
                <a:gd name="connsiteX1" fmla="*/ 1165831 w 4425699"/>
                <a:gd name="connsiteY1" fmla="*/ 39392 h 989429"/>
                <a:gd name="connsiteX2" fmla="*/ 1226598 w 4425699"/>
                <a:gd name="connsiteY2" fmla="*/ 226067 h 989429"/>
                <a:gd name="connsiteX3" fmla="*/ 4242368 w 4425699"/>
                <a:gd name="connsiteY3" fmla="*/ 923223 h 989429"/>
                <a:gd name="connsiteX4" fmla="*/ 385333 w 4425699"/>
                <a:gd name="connsiteY4" fmla="*/ 494958 h 989429"/>
                <a:gd name="connsiteX5" fmla="*/ 33137 w 4425699"/>
                <a:gd name="connsiteY5" fmla="*/ 260046 h 989429"/>
                <a:gd name="connsiteX0" fmla="*/ 33137 w 4425699"/>
                <a:gd name="connsiteY0" fmla="*/ 220653 h 950036"/>
                <a:gd name="connsiteX1" fmla="*/ 1165831 w 4425699"/>
                <a:gd name="connsiteY1" fmla="*/ -1 h 950036"/>
                <a:gd name="connsiteX2" fmla="*/ 1226598 w 4425699"/>
                <a:gd name="connsiteY2" fmla="*/ 186674 h 950036"/>
                <a:gd name="connsiteX3" fmla="*/ 4242368 w 4425699"/>
                <a:gd name="connsiteY3" fmla="*/ 883830 h 950036"/>
                <a:gd name="connsiteX4" fmla="*/ 385333 w 4425699"/>
                <a:gd name="connsiteY4" fmla="*/ 455565 h 950036"/>
                <a:gd name="connsiteX5" fmla="*/ 33137 w 4425699"/>
                <a:gd name="connsiteY5" fmla="*/ 220653 h 950036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385333 w 4425699"/>
                <a:gd name="connsiteY4" fmla="*/ 455566 h 950037"/>
                <a:gd name="connsiteX5" fmla="*/ 33137 w 4425699"/>
                <a:gd name="connsiteY5" fmla="*/ 220654 h 950037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838078 w 4425699"/>
                <a:gd name="connsiteY4" fmla="*/ 237582 h 950037"/>
                <a:gd name="connsiteX5" fmla="*/ 33137 w 4425699"/>
                <a:gd name="connsiteY5" fmla="*/ 220654 h 950037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838078 w 4425699"/>
                <a:gd name="connsiteY4" fmla="*/ 237582 h 950037"/>
                <a:gd name="connsiteX5" fmla="*/ 33137 w 4425699"/>
                <a:gd name="connsiteY5" fmla="*/ 220654 h 950037"/>
                <a:gd name="connsiteX0" fmla="*/ 0 w 4392562"/>
                <a:gd name="connsiteY0" fmla="*/ 220654 h 950037"/>
                <a:gd name="connsiteX1" fmla="*/ 1132694 w 4392562"/>
                <a:gd name="connsiteY1" fmla="*/ 0 h 950037"/>
                <a:gd name="connsiteX2" fmla="*/ 1193461 w 4392562"/>
                <a:gd name="connsiteY2" fmla="*/ 186675 h 950037"/>
                <a:gd name="connsiteX3" fmla="*/ 4209231 w 4392562"/>
                <a:gd name="connsiteY3" fmla="*/ 883831 h 950037"/>
                <a:gd name="connsiteX4" fmla="*/ 804941 w 4392562"/>
                <a:gd name="connsiteY4" fmla="*/ 237582 h 950037"/>
                <a:gd name="connsiteX5" fmla="*/ 0 w 4392562"/>
                <a:gd name="connsiteY5" fmla="*/ 220654 h 950037"/>
                <a:gd name="connsiteX0" fmla="*/ 0 w 4166190"/>
                <a:gd name="connsiteY0" fmla="*/ 220654 h 971836"/>
                <a:gd name="connsiteX1" fmla="*/ 1132694 w 4166190"/>
                <a:gd name="connsiteY1" fmla="*/ 0 h 971836"/>
                <a:gd name="connsiteX2" fmla="*/ 1193461 w 4166190"/>
                <a:gd name="connsiteY2" fmla="*/ 186675 h 971836"/>
                <a:gd name="connsiteX3" fmla="*/ 3982860 w 4166190"/>
                <a:gd name="connsiteY3" fmla="*/ 905630 h 971836"/>
                <a:gd name="connsiteX4" fmla="*/ 804941 w 4166190"/>
                <a:gd name="connsiteY4" fmla="*/ 237582 h 971836"/>
                <a:gd name="connsiteX5" fmla="*/ 0 w 4166190"/>
                <a:gd name="connsiteY5" fmla="*/ 220654 h 971836"/>
                <a:gd name="connsiteX0" fmla="*/ 0 w 4166190"/>
                <a:gd name="connsiteY0" fmla="*/ 220654 h 905630"/>
                <a:gd name="connsiteX1" fmla="*/ 1132694 w 4166190"/>
                <a:gd name="connsiteY1" fmla="*/ 0 h 905630"/>
                <a:gd name="connsiteX2" fmla="*/ 1193461 w 4166190"/>
                <a:gd name="connsiteY2" fmla="*/ 186675 h 905630"/>
                <a:gd name="connsiteX3" fmla="*/ 3982860 w 4166190"/>
                <a:gd name="connsiteY3" fmla="*/ 905630 h 905630"/>
                <a:gd name="connsiteX4" fmla="*/ 804941 w 4166190"/>
                <a:gd name="connsiteY4" fmla="*/ 237582 h 905630"/>
                <a:gd name="connsiteX5" fmla="*/ 0 w 4166190"/>
                <a:gd name="connsiteY5" fmla="*/ 220654 h 905630"/>
                <a:gd name="connsiteX0" fmla="*/ 0 w 4036836"/>
                <a:gd name="connsiteY0" fmla="*/ 220654 h 905630"/>
                <a:gd name="connsiteX1" fmla="*/ 1132694 w 4036836"/>
                <a:gd name="connsiteY1" fmla="*/ 0 h 905630"/>
                <a:gd name="connsiteX2" fmla="*/ 1193461 w 4036836"/>
                <a:gd name="connsiteY2" fmla="*/ 186675 h 905630"/>
                <a:gd name="connsiteX3" fmla="*/ 3982860 w 4036836"/>
                <a:gd name="connsiteY3" fmla="*/ 905630 h 905630"/>
                <a:gd name="connsiteX4" fmla="*/ 804941 w 4036836"/>
                <a:gd name="connsiteY4" fmla="*/ 237582 h 905630"/>
                <a:gd name="connsiteX5" fmla="*/ 0 w 4036836"/>
                <a:gd name="connsiteY5" fmla="*/ 220654 h 90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836" h="905630">
                  <a:moveTo>
                    <a:pt x="0" y="220654"/>
                  </a:moveTo>
                  <a:cubicBezTo>
                    <a:pt x="509816" y="121798"/>
                    <a:pt x="592836" y="47802"/>
                    <a:pt x="1132694" y="0"/>
                  </a:cubicBezTo>
                  <a:cubicBezTo>
                    <a:pt x="1310045" y="16135"/>
                    <a:pt x="1359825" y="39371"/>
                    <a:pt x="1193461" y="186675"/>
                  </a:cubicBezTo>
                  <a:cubicBezTo>
                    <a:pt x="1706217" y="333980"/>
                    <a:pt x="4036836" y="857182"/>
                    <a:pt x="3982860" y="905630"/>
                  </a:cubicBezTo>
                  <a:cubicBezTo>
                    <a:pt x="3602147" y="899175"/>
                    <a:pt x="1127181" y="252317"/>
                    <a:pt x="804941" y="237582"/>
                  </a:cubicBezTo>
                  <a:cubicBezTo>
                    <a:pt x="640021" y="229513"/>
                    <a:pt x="742992" y="320705"/>
                    <a:pt x="0" y="2206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 flipH="1">
              <a:off x="6127907" y="5636610"/>
              <a:ext cx="166252" cy="150678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699766"/>
                <a:gd name="connsiteY0" fmla="*/ 106787 h 201621"/>
                <a:gd name="connsiteX1" fmla="*/ 699766 w 699766"/>
                <a:gd name="connsiteY1" fmla="*/ 0 h 201621"/>
                <a:gd name="connsiteX2" fmla="*/ 348372 w 699766"/>
                <a:gd name="connsiteY2" fmla="*/ 186278 h 201621"/>
                <a:gd name="connsiteX3" fmla="*/ 16275 w 699766"/>
                <a:gd name="connsiteY3" fmla="*/ 106787 h 201621"/>
                <a:gd name="connsiteX0" fmla="*/ 16275 w 974369"/>
                <a:gd name="connsiteY0" fmla="*/ 110165 h 204999"/>
                <a:gd name="connsiteX1" fmla="*/ 699766 w 974369"/>
                <a:gd name="connsiteY1" fmla="*/ 3378 h 204999"/>
                <a:gd name="connsiteX2" fmla="*/ 915804 w 974369"/>
                <a:gd name="connsiteY2" fmla="*/ 82631 h 204999"/>
                <a:gd name="connsiteX3" fmla="*/ 348372 w 974369"/>
                <a:gd name="connsiteY3" fmla="*/ 189656 h 204999"/>
                <a:gd name="connsiteX4" fmla="*/ 16275 w 974369"/>
                <a:gd name="connsiteY4" fmla="*/ 110165 h 204999"/>
                <a:gd name="connsiteX0" fmla="*/ 16275 w 985150"/>
                <a:gd name="connsiteY0" fmla="*/ 102900 h 197734"/>
                <a:gd name="connsiteX1" fmla="*/ 764443 w 985150"/>
                <a:gd name="connsiteY1" fmla="*/ 3378 h 197734"/>
                <a:gd name="connsiteX2" fmla="*/ 915804 w 985150"/>
                <a:gd name="connsiteY2" fmla="*/ 75366 h 197734"/>
                <a:gd name="connsiteX3" fmla="*/ 348372 w 985150"/>
                <a:gd name="connsiteY3" fmla="*/ 182391 h 197734"/>
                <a:gd name="connsiteX4" fmla="*/ 16275 w 985150"/>
                <a:gd name="connsiteY4" fmla="*/ 102900 h 197734"/>
                <a:gd name="connsiteX0" fmla="*/ 24002 w 992877"/>
                <a:gd name="connsiteY0" fmla="*/ 102900 h 197734"/>
                <a:gd name="connsiteX1" fmla="*/ 632483 w 992877"/>
                <a:gd name="connsiteY1" fmla="*/ 53566 h 197734"/>
                <a:gd name="connsiteX2" fmla="*/ 772170 w 992877"/>
                <a:gd name="connsiteY2" fmla="*/ 3378 h 197734"/>
                <a:gd name="connsiteX3" fmla="*/ 923531 w 992877"/>
                <a:gd name="connsiteY3" fmla="*/ 75366 h 197734"/>
                <a:gd name="connsiteX4" fmla="*/ 356099 w 992877"/>
                <a:gd name="connsiteY4" fmla="*/ 182391 h 197734"/>
                <a:gd name="connsiteX5" fmla="*/ 24002 w 992877"/>
                <a:gd name="connsiteY5" fmla="*/ 102900 h 197734"/>
                <a:gd name="connsiteX0" fmla="*/ 16275 w 985150"/>
                <a:gd name="connsiteY0" fmla="*/ 104111 h 198945"/>
                <a:gd name="connsiteX1" fmla="*/ 764443 w 985150"/>
                <a:gd name="connsiteY1" fmla="*/ 4589 h 198945"/>
                <a:gd name="connsiteX2" fmla="*/ 915804 w 985150"/>
                <a:gd name="connsiteY2" fmla="*/ 76577 h 198945"/>
                <a:gd name="connsiteX3" fmla="*/ 348372 w 985150"/>
                <a:gd name="connsiteY3" fmla="*/ 183602 h 198945"/>
                <a:gd name="connsiteX4" fmla="*/ 16275 w 985150"/>
                <a:gd name="connsiteY4" fmla="*/ 104111 h 198945"/>
                <a:gd name="connsiteX0" fmla="*/ 16275 w 952815"/>
                <a:gd name="connsiteY0" fmla="*/ 107744 h 202578"/>
                <a:gd name="connsiteX1" fmla="*/ 764443 w 952815"/>
                <a:gd name="connsiteY1" fmla="*/ 8222 h 202578"/>
                <a:gd name="connsiteX2" fmla="*/ 883469 w 952815"/>
                <a:gd name="connsiteY2" fmla="*/ 58412 h 202578"/>
                <a:gd name="connsiteX3" fmla="*/ 348372 w 952815"/>
                <a:gd name="connsiteY3" fmla="*/ 187235 h 202578"/>
                <a:gd name="connsiteX4" fmla="*/ 16275 w 952815"/>
                <a:gd name="connsiteY4" fmla="*/ 107744 h 202578"/>
                <a:gd name="connsiteX0" fmla="*/ 16275 w 942034"/>
                <a:gd name="connsiteY0" fmla="*/ 115009 h 209843"/>
                <a:gd name="connsiteX1" fmla="*/ 699767 w 942034"/>
                <a:gd name="connsiteY1" fmla="*/ 8222 h 209843"/>
                <a:gd name="connsiteX2" fmla="*/ 883469 w 942034"/>
                <a:gd name="connsiteY2" fmla="*/ 65677 h 209843"/>
                <a:gd name="connsiteX3" fmla="*/ 348372 w 942034"/>
                <a:gd name="connsiteY3" fmla="*/ 194500 h 209843"/>
                <a:gd name="connsiteX4" fmla="*/ 16275 w 942034"/>
                <a:gd name="connsiteY4" fmla="*/ 115009 h 209843"/>
                <a:gd name="connsiteX0" fmla="*/ 1144 w 1023922"/>
                <a:gd name="connsiteY0" fmla="*/ 98055 h 207421"/>
                <a:gd name="connsiteX1" fmla="*/ 781655 w 1023922"/>
                <a:gd name="connsiteY1" fmla="*/ 5800 h 207421"/>
                <a:gd name="connsiteX2" fmla="*/ 965357 w 1023922"/>
                <a:gd name="connsiteY2" fmla="*/ 63255 h 207421"/>
                <a:gd name="connsiteX3" fmla="*/ 430260 w 1023922"/>
                <a:gd name="connsiteY3" fmla="*/ 192078 h 207421"/>
                <a:gd name="connsiteX4" fmla="*/ 1144 w 1023922"/>
                <a:gd name="connsiteY4" fmla="*/ 98055 h 207421"/>
                <a:gd name="connsiteX0" fmla="*/ 0 w 1022778"/>
                <a:gd name="connsiteY0" fmla="*/ 98055 h 207421"/>
                <a:gd name="connsiteX1" fmla="*/ 780511 w 1022778"/>
                <a:gd name="connsiteY1" fmla="*/ 5800 h 207421"/>
                <a:gd name="connsiteX2" fmla="*/ 964213 w 1022778"/>
                <a:gd name="connsiteY2" fmla="*/ 63255 h 207421"/>
                <a:gd name="connsiteX3" fmla="*/ 429116 w 1022778"/>
                <a:gd name="connsiteY3" fmla="*/ 192078 h 207421"/>
                <a:gd name="connsiteX4" fmla="*/ 0 w 1022778"/>
                <a:gd name="connsiteY4" fmla="*/ 98055 h 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778" h="207421">
                  <a:moveTo>
                    <a:pt x="0" y="98055"/>
                  </a:moveTo>
                  <a:cubicBezTo>
                    <a:pt x="69345" y="68220"/>
                    <a:pt x="619809" y="11600"/>
                    <a:pt x="780511" y="5800"/>
                  </a:cubicBezTo>
                  <a:cubicBezTo>
                    <a:pt x="941213" y="0"/>
                    <a:pt x="1022779" y="32209"/>
                    <a:pt x="964213" y="63255"/>
                  </a:cubicBezTo>
                  <a:cubicBezTo>
                    <a:pt x="905647" y="94301"/>
                    <a:pt x="498191" y="188700"/>
                    <a:pt x="429116" y="192078"/>
                  </a:cubicBezTo>
                  <a:cubicBezTo>
                    <a:pt x="80744" y="207421"/>
                    <a:pt x="160551" y="185453"/>
                    <a:pt x="0" y="9805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 rot="5822556" flipH="1">
              <a:off x="3638016" y="6100340"/>
              <a:ext cx="166265" cy="15326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699766"/>
                <a:gd name="connsiteY0" fmla="*/ 106787 h 201621"/>
                <a:gd name="connsiteX1" fmla="*/ 699766 w 699766"/>
                <a:gd name="connsiteY1" fmla="*/ 0 h 201621"/>
                <a:gd name="connsiteX2" fmla="*/ 348372 w 699766"/>
                <a:gd name="connsiteY2" fmla="*/ 186278 h 201621"/>
                <a:gd name="connsiteX3" fmla="*/ 16275 w 699766"/>
                <a:gd name="connsiteY3" fmla="*/ 106787 h 201621"/>
                <a:gd name="connsiteX0" fmla="*/ 16275 w 974369"/>
                <a:gd name="connsiteY0" fmla="*/ 110165 h 204999"/>
                <a:gd name="connsiteX1" fmla="*/ 699766 w 974369"/>
                <a:gd name="connsiteY1" fmla="*/ 3378 h 204999"/>
                <a:gd name="connsiteX2" fmla="*/ 915804 w 974369"/>
                <a:gd name="connsiteY2" fmla="*/ 82631 h 204999"/>
                <a:gd name="connsiteX3" fmla="*/ 348372 w 974369"/>
                <a:gd name="connsiteY3" fmla="*/ 189656 h 204999"/>
                <a:gd name="connsiteX4" fmla="*/ 16275 w 974369"/>
                <a:gd name="connsiteY4" fmla="*/ 110165 h 204999"/>
                <a:gd name="connsiteX0" fmla="*/ 16275 w 985150"/>
                <a:gd name="connsiteY0" fmla="*/ 102900 h 197734"/>
                <a:gd name="connsiteX1" fmla="*/ 764443 w 985150"/>
                <a:gd name="connsiteY1" fmla="*/ 3378 h 197734"/>
                <a:gd name="connsiteX2" fmla="*/ 915804 w 985150"/>
                <a:gd name="connsiteY2" fmla="*/ 75366 h 197734"/>
                <a:gd name="connsiteX3" fmla="*/ 348372 w 985150"/>
                <a:gd name="connsiteY3" fmla="*/ 182391 h 197734"/>
                <a:gd name="connsiteX4" fmla="*/ 16275 w 985150"/>
                <a:gd name="connsiteY4" fmla="*/ 102900 h 197734"/>
                <a:gd name="connsiteX0" fmla="*/ 24002 w 992877"/>
                <a:gd name="connsiteY0" fmla="*/ 102900 h 197734"/>
                <a:gd name="connsiteX1" fmla="*/ 632483 w 992877"/>
                <a:gd name="connsiteY1" fmla="*/ 53566 h 197734"/>
                <a:gd name="connsiteX2" fmla="*/ 772170 w 992877"/>
                <a:gd name="connsiteY2" fmla="*/ 3378 h 197734"/>
                <a:gd name="connsiteX3" fmla="*/ 923531 w 992877"/>
                <a:gd name="connsiteY3" fmla="*/ 75366 h 197734"/>
                <a:gd name="connsiteX4" fmla="*/ 356099 w 992877"/>
                <a:gd name="connsiteY4" fmla="*/ 182391 h 197734"/>
                <a:gd name="connsiteX5" fmla="*/ 24002 w 992877"/>
                <a:gd name="connsiteY5" fmla="*/ 102900 h 197734"/>
                <a:gd name="connsiteX0" fmla="*/ 16275 w 985150"/>
                <a:gd name="connsiteY0" fmla="*/ 104111 h 198945"/>
                <a:gd name="connsiteX1" fmla="*/ 764443 w 985150"/>
                <a:gd name="connsiteY1" fmla="*/ 4589 h 198945"/>
                <a:gd name="connsiteX2" fmla="*/ 915804 w 985150"/>
                <a:gd name="connsiteY2" fmla="*/ 76577 h 198945"/>
                <a:gd name="connsiteX3" fmla="*/ 348372 w 985150"/>
                <a:gd name="connsiteY3" fmla="*/ 183602 h 198945"/>
                <a:gd name="connsiteX4" fmla="*/ 16275 w 985150"/>
                <a:gd name="connsiteY4" fmla="*/ 104111 h 198945"/>
                <a:gd name="connsiteX0" fmla="*/ 16275 w 952815"/>
                <a:gd name="connsiteY0" fmla="*/ 107744 h 202578"/>
                <a:gd name="connsiteX1" fmla="*/ 764443 w 952815"/>
                <a:gd name="connsiteY1" fmla="*/ 8222 h 202578"/>
                <a:gd name="connsiteX2" fmla="*/ 883469 w 952815"/>
                <a:gd name="connsiteY2" fmla="*/ 58412 h 202578"/>
                <a:gd name="connsiteX3" fmla="*/ 348372 w 952815"/>
                <a:gd name="connsiteY3" fmla="*/ 187235 h 202578"/>
                <a:gd name="connsiteX4" fmla="*/ 16275 w 952815"/>
                <a:gd name="connsiteY4" fmla="*/ 107744 h 202578"/>
                <a:gd name="connsiteX0" fmla="*/ 16275 w 942034"/>
                <a:gd name="connsiteY0" fmla="*/ 115009 h 209843"/>
                <a:gd name="connsiteX1" fmla="*/ 699767 w 942034"/>
                <a:gd name="connsiteY1" fmla="*/ 8222 h 209843"/>
                <a:gd name="connsiteX2" fmla="*/ 883469 w 942034"/>
                <a:gd name="connsiteY2" fmla="*/ 65677 h 209843"/>
                <a:gd name="connsiteX3" fmla="*/ 348372 w 942034"/>
                <a:gd name="connsiteY3" fmla="*/ 194500 h 209843"/>
                <a:gd name="connsiteX4" fmla="*/ 16275 w 942034"/>
                <a:gd name="connsiteY4" fmla="*/ 115009 h 209843"/>
                <a:gd name="connsiteX0" fmla="*/ 1144 w 1023922"/>
                <a:gd name="connsiteY0" fmla="*/ 98055 h 207421"/>
                <a:gd name="connsiteX1" fmla="*/ 781655 w 1023922"/>
                <a:gd name="connsiteY1" fmla="*/ 5800 h 207421"/>
                <a:gd name="connsiteX2" fmla="*/ 965357 w 1023922"/>
                <a:gd name="connsiteY2" fmla="*/ 63255 h 207421"/>
                <a:gd name="connsiteX3" fmla="*/ 430260 w 1023922"/>
                <a:gd name="connsiteY3" fmla="*/ 192078 h 207421"/>
                <a:gd name="connsiteX4" fmla="*/ 1144 w 1023922"/>
                <a:gd name="connsiteY4" fmla="*/ 98055 h 207421"/>
                <a:gd name="connsiteX0" fmla="*/ 0 w 1022778"/>
                <a:gd name="connsiteY0" fmla="*/ 98055 h 207421"/>
                <a:gd name="connsiteX1" fmla="*/ 780511 w 1022778"/>
                <a:gd name="connsiteY1" fmla="*/ 5800 h 207421"/>
                <a:gd name="connsiteX2" fmla="*/ 964213 w 1022778"/>
                <a:gd name="connsiteY2" fmla="*/ 63255 h 207421"/>
                <a:gd name="connsiteX3" fmla="*/ 429116 w 1022778"/>
                <a:gd name="connsiteY3" fmla="*/ 192078 h 207421"/>
                <a:gd name="connsiteX4" fmla="*/ 0 w 1022778"/>
                <a:gd name="connsiteY4" fmla="*/ 98055 h 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778" h="207421">
                  <a:moveTo>
                    <a:pt x="0" y="98055"/>
                  </a:moveTo>
                  <a:cubicBezTo>
                    <a:pt x="69345" y="68220"/>
                    <a:pt x="619809" y="11600"/>
                    <a:pt x="780511" y="5800"/>
                  </a:cubicBezTo>
                  <a:cubicBezTo>
                    <a:pt x="941213" y="0"/>
                    <a:pt x="1022779" y="32209"/>
                    <a:pt x="964213" y="63255"/>
                  </a:cubicBezTo>
                  <a:cubicBezTo>
                    <a:pt x="905647" y="94301"/>
                    <a:pt x="498191" y="188700"/>
                    <a:pt x="429116" y="192078"/>
                  </a:cubicBezTo>
                  <a:cubicBezTo>
                    <a:pt x="80744" y="207421"/>
                    <a:pt x="160551" y="185453"/>
                    <a:pt x="0" y="9805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 rot="5400000">
              <a:off x="4314718" y="1991778"/>
              <a:ext cx="72741" cy="35848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4535523" y="2545116"/>
              <a:ext cx="200023" cy="215624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5431850 w 11057426"/>
                <a:gd name="connsiteY0" fmla="*/ 0 h 111173"/>
                <a:gd name="connsiteX1" fmla="*/ 0 w 11057426"/>
                <a:gd name="connsiteY1" fmla="*/ 5005 h 111173"/>
                <a:gd name="connsiteX2" fmla="*/ 11057426 w 11057426"/>
                <a:gd name="connsiteY2" fmla="*/ 111172 h 111173"/>
                <a:gd name="connsiteX0" fmla="*/ 7070656 w 12696232"/>
                <a:gd name="connsiteY0" fmla="*/ 0 h 185718"/>
                <a:gd name="connsiteX1" fmla="*/ 1638806 w 12696232"/>
                <a:gd name="connsiteY1" fmla="*/ 5005 h 185718"/>
                <a:gd name="connsiteX2" fmla="*/ 12696232 w 12696232"/>
                <a:gd name="connsiteY2" fmla="*/ 111172 h 185718"/>
                <a:gd name="connsiteX0" fmla="*/ 7070656 w 8297614"/>
                <a:gd name="connsiteY0" fmla="*/ 0 h 198367"/>
                <a:gd name="connsiteX1" fmla="*/ 1638806 w 8297614"/>
                <a:gd name="connsiteY1" fmla="*/ 5005 h 198367"/>
                <a:gd name="connsiteX2" fmla="*/ 8297614 w 8297614"/>
                <a:gd name="connsiteY2" fmla="*/ 198367 h 198367"/>
                <a:gd name="connsiteX0" fmla="*/ 8228192 w 9455150"/>
                <a:gd name="connsiteY0" fmla="*/ 16792 h 215159"/>
                <a:gd name="connsiteX1" fmla="*/ 1638806 w 9455150"/>
                <a:gd name="connsiteY1" fmla="*/ 0 h 215159"/>
                <a:gd name="connsiteX2" fmla="*/ 9455150 w 9455150"/>
                <a:gd name="connsiteY2" fmla="*/ 215159 h 215159"/>
                <a:gd name="connsiteX0" fmla="*/ 7996667 w 9223625"/>
                <a:gd name="connsiteY0" fmla="*/ 0 h 309244"/>
                <a:gd name="connsiteX1" fmla="*/ 1638805 w 9223625"/>
                <a:gd name="connsiteY1" fmla="*/ 128532 h 309244"/>
                <a:gd name="connsiteX2" fmla="*/ 9223625 w 9223625"/>
                <a:gd name="connsiteY2" fmla="*/ 198367 h 309244"/>
                <a:gd name="connsiteX0" fmla="*/ 1514502 w 9223625"/>
                <a:gd name="connsiteY0" fmla="*/ 0 h 309245"/>
                <a:gd name="connsiteX1" fmla="*/ 1638805 w 9223625"/>
                <a:gd name="connsiteY1" fmla="*/ 128532 h 309245"/>
                <a:gd name="connsiteX2" fmla="*/ 9223625 w 9223625"/>
                <a:gd name="connsiteY2" fmla="*/ 198367 h 309245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1033232 w 8742355"/>
                <a:gd name="connsiteY0" fmla="*/ 0 h 287446"/>
                <a:gd name="connsiteX1" fmla="*/ 0 w 8742355"/>
                <a:gd name="connsiteY1" fmla="*/ 128532 h 287446"/>
                <a:gd name="connsiteX2" fmla="*/ 8742355 w 8742355"/>
                <a:gd name="connsiteY2" fmla="*/ 198367 h 287446"/>
                <a:gd name="connsiteX0" fmla="*/ 1270407 w 8979530"/>
                <a:gd name="connsiteY0" fmla="*/ 0 h 287446"/>
                <a:gd name="connsiteX1" fmla="*/ 237175 w 8979530"/>
                <a:gd name="connsiteY1" fmla="*/ 128532 h 287446"/>
                <a:gd name="connsiteX2" fmla="*/ 8979530 w 8979530"/>
                <a:gd name="connsiteY2" fmla="*/ 198367 h 287446"/>
                <a:gd name="connsiteX0" fmla="*/ 1270407 w 8979530"/>
                <a:gd name="connsiteY0" fmla="*/ 0 h 222991"/>
                <a:gd name="connsiteX1" fmla="*/ 237175 w 8979530"/>
                <a:gd name="connsiteY1" fmla="*/ 128532 h 222991"/>
                <a:gd name="connsiteX2" fmla="*/ 7413826 w 8979530"/>
                <a:gd name="connsiteY2" fmla="*/ 222991 h 222991"/>
                <a:gd name="connsiteX3" fmla="*/ 8979530 w 8979530"/>
                <a:gd name="connsiteY3" fmla="*/ 198367 h 222991"/>
                <a:gd name="connsiteX0" fmla="*/ 1270407 w 8285044"/>
                <a:gd name="connsiteY0" fmla="*/ 41418 h 264409"/>
                <a:gd name="connsiteX1" fmla="*/ 237175 w 8285044"/>
                <a:gd name="connsiteY1" fmla="*/ 169950 h 264409"/>
                <a:gd name="connsiteX2" fmla="*/ 7413826 w 8285044"/>
                <a:gd name="connsiteY2" fmla="*/ 264409 h 264409"/>
                <a:gd name="connsiteX3" fmla="*/ 8285044 w 8285044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1163186 w 8802843"/>
                <a:gd name="connsiteY1" fmla="*/ 220814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94311"/>
                <a:gd name="connsiteX1" fmla="*/ 1163186 w 8802843"/>
                <a:gd name="connsiteY1" fmla="*/ 220814 h 294311"/>
                <a:gd name="connsiteX2" fmla="*/ 8802843 w 8802843"/>
                <a:gd name="connsiteY2" fmla="*/ 264409 h 294311"/>
                <a:gd name="connsiteX3" fmla="*/ 8285044 w 8802843"/>
                <a:gd name="connsiteY3" fmla="*/ 0 h 294311"/>
                <a:gd name="connsiteX0" fmla="*/ 1270407 w 8802843"/>
                <a:gd name="connsiteY0" fmla="*/ 41418 h 294311"/>
                <a:gd name="connsiteX1" fmla="*/ 1163186 w 8802843"/>
                <a:gd name="connsiteY1" fmla="*/ 220814 h 294311"/>
                <a:gd name="connsiteX2" fmla="*/ 8802843 w 8802843"/>
                <a:gd name="connsiteY2" fmla="*/ 264409 h 294311"/>
                <a:gd name="connsiteX3" fmla="*/ 8285044 w 8802843"/>
                <a:gd name="connsiteY3" fmla="*/ 0 h 29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2843" h="294311">
                  <a:moveTo>
                    <a:pt x="1270407" y="41418"/>
                  </a:moveTo>
                  <a:cubicBezTo>
                    <a:pt x="0" y="84263"/>
                    <a:pt x="350090" y="177970"/>
                    <a:pt x="1163186" y="220814"/>
                  </a:cubicBezTo>
                  <a:cubicBezTo>
                    <a:pt x="3151688" y="294311"/>
                    <a:pt x="7345784" y="252770"/>
                    <a:pt x="8802843" y="264409"/>
                  </a:cubicBezTo>
                  <a:cubicBezTo>
                    <a:pt x="5852196" y="147209"/>
                    <a:pt x="7531647" y="88137"/>
                    <a:pt x="828504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flipH="1">
              <a:off x="5226508" y="1378661"/>
              <a:ext cx="613054" cy="12210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0532" h="165429">
                  <a:moveTo>
                    <a:pt x="21174956" y="45292"/>
                  </a:moveTo>
                  <a:cubicBezTo>
                    <a:pt x="18111350" y="0"/>
                    <a:pt x="0" y="165429"/>
                    <a:pt x="26800532" y="15646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 flipH="1">
              <a:off x="2608038" y="1672224"/>
              <a:ext cx="1083237" cy="49619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18396923 w 26800532"/>
                <a:gd name="connsiteY0" fmla="*/ 45292 h 732191"/>
                <a:gd name="connsiteX1" fmla="*/ 26800532 w 26800532"/>
                <a:gd name="connsiteY1" fmla="*/ 723227 h 732191"/>
                <a:gd name="connsiteX0" fmla="*/ 11914803 w 26800532"/>
                <a:gd name="connsiteY0" fmla="*/ 45292 h 812120"/>
                <a:gd name="connsiteX1" fmla="*/ 26800532 w 26800532"/>
                <a:gd name="connsiteY1" fmla="*/ 803155 h 812120"/>
                <a:gd name="connsiteX0" fmla="*/ 11914803 w 26800532"/>
                <a:gd name="connsiteY0" fmla="*/ 0 h 766828"/>
                <a:gd name="connsiteX1" fmla="*/ 26800532 w 26800532"/>
                <a:gd name="connsiteY1" fmla="*/ 757863 h 766828"/>
                <a:gd name="connsiteX0" fmla="*/ 0 w 14885729"/>
                <a:gd name="connsiteY0" fmla="*/ 0 h 757863"/>
                <a:gd name="connsiteX1" fmla="*/ 14885729 w 14885729"/>
                <a:gd name="connsiteY1" fmla="*/ 757863 h 757863"/>
                <a:gd name="connsiteX0" fmla="*/ 0 w 10363684"/>
                <a:gd name="connsiteY0" fmla="*/ 0 h 285563"/>
                <a:gd name="connsiteX1" fmla="*/ 6783067 w 10363684"/>
                <a:gd name="connsiteY1" fmla="*/ 285563 h 285563"/>
                <a:gd name="connsiteX0" fmla="*/ 0 w 6783067"/>
                <a:gd name="connsiteY0" fmla="*/ 0 h 285563"/>
                <a:gd name="connsiteX1" fmla="*/ 6783067 w 6783067"/>
                <a:gd name="connsiteY1" fmla="*/ 285563 h 285563"/>
                <a:gd name="connsiteX0" fmla="*/ 0 w 21135623"/>
                <a:gd name="connsiteY0" fmla="*/ 398912 h 684475"/>
                <a:gd name="connsiteX1" fmla="*/ 21135623 w 21135623"/>
                <a:gd name="connsiteY1" fmla="*/ 98737 h 684475"/>
                <a:gd name="connsiteX2" fmla="*/ 6783067 w 21135623"/>
                <a:gd name="connsiteY2" fmla="*/ 684475 h 684475"/>
                <a:gd name="connsiteX0" fmla="*/ 7979190 w 29114813"/>
                <a:gd name="connsiteY0" fmla="*/ 398911 h 398910"/>
                <a:gd name="connsiteX1" fmla="*/ 29114813 w 29114813"/>
                <a:gd name="connsiteY1" fmla="*/ 98736 h 398910"/>
                <a:gd name="connsiteX2" fmla="*/ 2261022 w 29114813"/>
                <a:gd name="connsiteY2" fmla="*/ 364763 h 398910"/>
                <a:gd name="connsiteX0" fmla="*/ 7979190 w 29114813"/>
                <a:gd name="connsiteY0" fmla="*/ 398911 h 398911"/>
                <a:gd name="connsiteX1" fmla="*/ 29114813 w 29114813"/>
                <a:gd name="connsiteY1" fmla="*/ 98736 h 398911"/>
                <a:gd name="connsiteX2" fmla="*/ 2261022 w 29114813"/>
                <a:gd name="connsiteY2" fmla="*/ 364763 h 398911"/>
                <a:gd name="connsiteX3" fmla="*/ 7979190 w 29114813"/>
                <a:gd name="connsiteY3" fmla="*/ 398911 h 398911"/>
                <a:gd name="connsiteX0" fmla="*/ 0 w 30395820"/>
                <a:gd name="connsiteY0" fmla="*/ 457040 h 457040"/>
                <a:gd name="connsiteX1" fmla="*/ 30395820 w 30395820"/>
                <a:gd name="connsiteY1" fmla="*/ 98736 h 457040"/>
                <a:gd name="connsiteX2" fmla="*/ 3542029 w 30395820"/>
                <a:gd name="connsiteY2" fmla="*/ 364763 h 457040"/>
                <a:gd name="connsiteX3" fmla="*/ 0 w 30395820"/>
                <a:gd name="connsiteY3" fmla="*/ 457040 h 457040"/>
                <a:gd name="connsiteX0" fmla="*/ 8673676 w 39069496"/>
                <a:gd name="connsiteY0" fmla="*/ 457040 h 582749"/>
                <a:gd name="connsiteX1" fmla="*/ 39069496 w 39069496"/>
                <a:gd name="connsiteY1" fmla="*/ 98736 h 582749"/>
                <a:gd name="connsiteX2" fmla="*/ 2261022 w 39069496"/>
                <a:gd name="connsiteY2" fmla="*/ 582749 h 582749"/>
                <a:gd name="connsiteX3" fmla="*/ 8673676 w 39069496"/>
                <a:gd name="connsiteY3" fmla="*/ 457040 h 582749"/>
                <a:gd name="connsiteX0" fmla="*/ 15789226 w 46185046"/>
                <a:gd name="connsiteY0" fmla="*/ 358305 h 488480"/>
                <a:gd name="connsiteX1" fmla="*/ 46185046 w 46185046"/>
                <a:gd name="connsiteY1" fmla="*/ 1 h 488480"/>
                <a:gd name="connsiteX2" fmla="*/ 6134746 w 46185046"/>
                <a:gd name="connsiteY2" fmla="*/ 363306 h 488480"/>
                <a:gd name="connsiteX3" fmla="*/ 9376572 w 46185046"/>
                <a:gd name="connsiteY3" fmla="*/ 484014 h 488480"/>
                <a:gd name="connsiteX4" fmla="*/ 15789226 w 46185046"/>
                <a:gd name="connsiteY4" fmla="*/ 358305 h 488480"/>
                <a:gd name="connsiteX0" fmla="*/ 15789226 w 46185046"/>
                <a:gd name="connsiteY0" fmla="*/ 358304 h 488480"/>
                <a:gd name="connsiteX1" fmla="*/ 46185046 w 46185046"/>
                <a:gd name="connsiteY1" fmla="*/ 0 h 488480"/>
                <a:gd name="connsiteX2" fmla="*/ 14237407 w 46185046"/>
                <a:gd name="connsiteY2" fmla="*/ 319707 h 488480"/>
                <a:gd name="connsiteX3" fmla="*/ 6134746 w 46185046"/>
                <a:gd name="connsiteY3" fmla="*/ 363305 h 488480"/>
                <a:gd name="connsiteX4" fmla="*/ 9376572 w 46185046"/>
                <a:gd name="connsiteY4" fmla="*/ 484013 h 488480"/>
                <a:gd name="connsiteX5" fmla="*/ 15789226 w 46185046"/>
                <a:gd name="connsiteY5" fmla="*/ 358304 h 488480"/>
                <a:gd name="connsiteX0" fmla="*/ 15789226 w 46185046"/>
                <a:gd name="connsiteY0" fmla="*/ 474568 h 604744"/>
                <a:gd name="connsiteX1" fmla="*/ 46185046 w 46185046"/>
                <a:gd name="connsiteY1" fmla="*/ 116264 h 604744"/>
                <a:gd name="connsiteX2" fmla="*/ 45722084 w 46185046"/>
                <a:gd name="connsiteY2" fmla="*/ 0 h 604744"/>
                <a:gd name="connsiteX3" fmla="*/ 14237407 w 46185046"/>
                <a:gd name="connsiteY3" fmla="*/ 435971 h 604744"/>
                <a:gd name="connsiteX4" fmla="*/ 6134746 w 46185046"/>
                <a:gd name="connsiteY4" fmla="*/ 479569 h 604744"/>
                <a:gd name="connsiteX5" fmla="*/ 9376572 w 46185046"/>
                <a:gd name="connsiteY5" fmla="*/ 600277 h 604744"/>
                <a:gd name="connsiteX6" fmla="*/ 15789226 w 46185046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2358598"/>
                <a:gd name="connsiteY0" fmla="*/ 537538 h 667714"/>
                <a:gd name="connsiteX1" fmla="*/ 46185046 w 52358598"/>
                <a:gd name="connsiteY1" fmla="*/ 179234 h 667714"/>
                <a:gd name="connsiteX2" fmla="*/ 45722084 w 52358598"/>
                <a:gd name="connsiteY2" fmla="*/ 62970 h 667714"/>
                <a:gd name="connsiteX3" fmla="*/ 14237407 w 52358598"/>
                <a:gd name="connsiteY3" fmla="*/ 498941 h 667714"/>
                <a:gd name="connsiteX4" fmla="*/ 6134746 w 52358598"/>
                <a:gd name="connsiteY4" fmla="*/ 542539 h 667714"/>
                <a:gd name="connsiteX5" fmla="*/ 9376572 w 52358598"/>
                <a:gd name="connsiteY5" fmla="*/ 663247 h 667714"/>
                <a:gd name="connsiteX6" fmla="*/ 15789226 w 52358598"/>
                <a:gd name="connsiteY6" fmla="*/ 537538 h 667714"/>
                <a:gd name="connsiteX0" fmla="*/ 15789226 w 52358598"/>
                <a:gd name="connsiteY0" fmla="*/ 537538 h 638650"/>
                <a:gd name="connsiteX1" fmla="*/ 46185046 w 52358598"/>
                <a:gd name="connsiteY1" fmla="*/ 179234 h 638650"/>
                <a:gd name="connsiteX2" fmla="*/ 45722084 w 52358598"/>
                <a:gd name="connsiteY2" fmla="*/ 62970 h 638650"/>
                <a:gd name="connsiteX3" fmla="*/ 14237407 w 52358598"/>
                <a:gd name="connsiteY3" fmla="*/ 498941 h 638650"/>
                <a:gd name="connsiteX4" fmla="*/ 6134746 w 52358598"/>
                <a:gd name="connsiteY4" fmla="*/ 542539 h 638650"/>
                <a:gd name="connsiteX5" fmla="*/ 9145048 w 52358598"/>
                <a:gd name="connsiteY5" fmla="*/ 634183 h 638650"/>
                <a:gd name="connsiteX6" fmla="*/ 15789226 w 52358598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9375828 w 47497019"/>
                <a:gd name="connsiteY3" fmla="*/ 498941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10533363 w 47497019"/>
                <a:gd name="connsiteY3" fmla="*/ 491676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9770111 w 46339483"/>
                <a:gd name="connsiteY0" fmla="*/ 537538 h 638650"/>
                <a:gd name="connsiteX1" fmla="*/ 40165931 w 46339483"/>
                <a:gd name="connsiteY1" fmla="*/ 179234 h 638650"/>
                <a:gd name="connsiteX2" fmla="*/ 39702969 w 46339483"/>
                <a:gd name="connsiteY2" fmla="*/ 62970 h 638650"/>
                <a:gd name="connsiteX3" fmla="*/ 9375827 w 46339483"/>
                <a:gd name="connsiteY3" fmla="*/ 491676 h 638650"/>
                <a:gd name="connsiteX4" fmla="*/ 1273166 w 46339483"/>
                <a:gd name="connsiteY4" fmla="*/ 542539 h 638650"/>
                <a:gd name="connsiteX5" fmla="*/ 3125933 w 46339483"/>
                <a:gd name="connsiteY5" fmla="*/ 634183 h 638650"/>
                <a:gd name="connsiteX6" fmla="*/ 9770111 w 46339483"/>
                <a:gd name="connsiteY6" fmla="*/ 537538 h 638650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588938 w 46802488"/>
                <a:gd name="connsiteY5" fmla="*/ 634183 h 659539"/>
                <a:gd name="connsiteX6" fmla="*/ 10233116 w 46802488"/>
                <a:gd name="connsiteY6" fmla="*/ 537538 h 659539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820419 w 46802488"/>
                <a:gd name="connsiteY5" fmla="*/ 641450 h 659539"/>
                <a:gd name="connsiteX6" fmla="*/ 10233116 w 46802488"/>
                <a:gd name="connsiteY6" fmla="*/ 537538 h 659539"/>
                <a:gd name="connsiteX0" fmla="*/ 12085182 w 48654554"/>
                <a:gd name="connsiteY0" fmla="*/ 537538 h 695870"/>
                <a:gd name="connsiteX1" fmla="*/ 42481002 w 48654554"/>
                <a:gd name="connsiteY1" fmla="*/ 179234 h 695870"/>
                <a:gd name="connsiteX2" fmla="*/ 42018040 w 48654554"/>
                <a:gd name="connsiteY2" fmla="*/ 62970 h 695870"/>
                <a:gd name="connsiteX3" fmla="*/ 11690898 w 48654554"/>
                <a:gd name="connsiteY3" fmla="*/ 491676 h 695870"/>
                <a:gd name="connsiteX4" fmla="*/ 3588237 w 48654554"/>
                <a:gd name="connsiteY4" fmla="*/ 542539 h 695870"/>
                <a:gd name="connsiteX5" fmla="*/ 5672485 w 48654554"/>
                <a:gd name="connsiteY5" fmla="*/ 641450 h 695870"/>
                <a:gd name="connsiteX6" fmla="*/ 12085182 w 48654554"/>
                <a:gd name="connsiteY6" fmla="*/ 537538 h 695870"/>
                <a:gd name="connsiteX0" fmla="*/ 11390696 w 47960068"/>
                <a:gd name="connsiteY0" fmla="*/ 537538 h 703137"/>
                <a:gd name="connsiteX1" fmla="*/ 41786516 w 47960068"/>
                <a:gd name="connsiteY1" fmla="*/ 179234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1390696 w 47960068"/>
                <a:gd name="connsiteY0" fmla="*/ 537538 h 703137"/>
                <a:gd name="connsiteX1" fmla="*/ 42712571 w 47960068"/>
                <a:gd name="connsiteY1" fmla="*/ 171969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2548232 w 49117604"/>
                <a:gd name="connsiteY0" fmla="*/ 537538 h 717669"/>
                <a:gd name="connsiteX1" fmla="*/ 43870107 w 49117604"/>
                <a:gd name="connsiteY1" fmla="*/ 171969 h 717669"/>
                <a:gd name="connsiteX2" fmla="*/ 42481090 w 49117604"/>
                <a:gd name="connsiteY2" fmla="*/ 62970 h 717669"/>
                <a:gd name="connsiteX3" fmla="*/ 12153948 w 49117604"/>
                <a:gd name="connsiteY3" fmla="*/ 491676 h 717669"/>
                <a:gd name="connsiteX4" fmla="*/ 3588238 w 49117604"/>
                <a:gd name="connsiteY4" fmla="*/ 564338 h 717669"/>
                <a:gd name="connsiteX5" fmla="*/ 6135535 w 49117604"/>
                <a:gd name="connsiteY5" fmla="*/ 641450 h 717669"/>
                <a:gd name="connsiteX6" fmla="*/ 12548232 w 49117604"/>
                <a:gd name="connsiteY6" fmla="*/ 537538 h 717669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7063" h="681338">
                  <a:moveTo>
                    <a:pt x="10927691" y="537538"/>
                  </a:moveTo>
                  <a:lnTo>
                    <a:pt x="42249566" y="171969"/>
                  </a:lnTo>
                  <a:cubicBezTo>
                    <a:pt x="45104862" y="133215"/>
                    <a:pt x="47497063" y="0"/>
                    <a:pt x="40860549" y="62970"/>
                  </a:cubicBezTo>
                  <a:lnTo>
                    <a:pt x="10533407" y="491676"/>
                  </a:lnTo>
                  <a:lnTo>
                    <a:pt x="1967697" y="564338"/>
                  </a:lnTo>
                  <a:cubicBezTo>
                    <a:pt x="0" y="681338"/>
                    <a:pt x="3909100" y="645917"/>
                    <a:pt x="4514994" y="641450"/>
                  </a:cubicBezTo>
                  <a:lnTo>
                    <a:pt x="10927691" y="5375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F200">
                    <a:shade val="30000"/>
                    <a:satMod val="115000"/>
                  </a:srgbClr>
                </a:gs>
                <a:gs pos="50000">
                  <a:srgbClr val="F8F200">
                    <a:shade val="67500"/>
                    <a:satMod val="115000"/>
                  </a:srgbClr>
                </a:gs>
                <a:gs pos="100000">
                  <a:srgbClr val="F8F2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5309634" y="1591688"/>
              <a:ext cx="1083237" cy="49619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18396923 w 26800532"/>
                <a:gd name="connsiteY0" fmla="*/ 45292 h 732191"/>
                <a:gd name="connsiteX1" fmla="*/ 26800532 w 26800532"/>
                <a:gd name="connsiteY1" fmla="*/ 723227 h 732191"/>
                <a:gd name="connsiteX0" fmla="*/ 11914803 w 26800532"/>
                <a:gd name="connsiteY0" fmla="*/ 45292 h 812120"/>
                <a:gd name="connsiteX1" fmla="*/ 26800532 w 26800532"/>
                <a:gd name="connsiteY1" fmla="*/ 803155 h 812120"/>
                <a:gd name="connsiteX0" fmla="*/ 11914803 w 26800532"/>
                <a:gd name="connsiteY0" fmla="*/ 0 h 766828"/>
                <a:gd name="connsiteX1" fmla="*/ 26800532 w 26800532"/>
                <a:gd name="connsiteY1" fmla="*/ 757863 h 766828"/>
                <a:gd name="connsiteX0" fmla="*/ 0 w 14885729"/>
                <a:gd name="connsiteY0" fmla="*/ 0 h 757863"/>
                <a:gd name="connsiteX1" fmla="*/ 14885729 w 14885729"/>
                <a:gd name="connsiteY1" fmla="*/ 757863 h 757863"/>
                <a:gd name="connsiteX0" fmla="*/ 0 w 10363684"/>
                <a:gd name="connsiteY0" fmla="*/ 0 h 285563"/>
                <a:gd name="connsiteX1" fmla="*/ 6783067 w 10363684"/>
                <a:gd name="connsiteY1" fmla="*/ 285563 h 285563"/>
                <a:gd name="connsiteX0" fmla="*/ 0 w 6783067"/>
                <a:gd name="connsiteY0" fmla="*/ 0 h 285563"/>
                <a:gd name="connsiteX1" fmla="*/ 6783067 w 6783067"/>
                <a:gd name="connsiteY1" fmla="*/ 285563 h 285563"/>
                <a:gd name="connsiteX0" fmla="*/ 0 w 21135623"/>
                <a:gd name="connsiteY0" fmla="*/ 398912 h 684475"/>
                <a:gd name="connsiteX1" fmla="*/ 21135623 w 21135623"/>
                <a:gd name="connsiteY1" fmla="*/ 98737 h 684475"/>
                <a:gd name="connsiteX2" fmla="*/ 6783067 w 21135623"/>
                <a:gd name="connsiteY2" fmla="*/ 684475 h 684475"/>
                <a:gd name="connsiteX0" fmla="*/ 7979190 w 29114813"/>
                <a:gd name="connsiteY0" fmla="*/ 398911 h 398910"/>
                <a:gd name="connsiteX1" fmla="*/ 29114813 w 29114813"/>
                <a:gd name="connsiteY1" fmla="*/ 98736 h 398910"/>
                <a:gd name="connsiteX2" fmla="*/ 2261022 w 29114813"/>
                <a:gd name="connsiteY2" fmla="*/ 364763 h 398910"/>
                <a:gd name="connsiteX0" fmla="*/ 7979190 w 29114813"/>
                <a:gd name="connsiteY0" fmla="*/ 398911 h 398911"/>
                <a:gd name="connsiteX1" fmla="*/ 29114813 w 29114813"/>
                <a:gd name="connsiteY1" fmla="*/ 98736 h 398911"/>
                <a:gd name="connsiteX2" fmla="*/ 2261022 w 29114813"/>
                <a:gd name="connsiteY2" fmla="*/ 364763 h 398911"/>
                <a:gd name="connsiteX3" fmla="*/ 7979190 w 29114813"/>
                <a:gd name="connsiteY3" fmla="*/ 398911 h 398911"/>
                <a:gd name="connsiteX0" fmla="*/ 0 w 30395820"/>
                <a:gd name="connsiteY0" fmla="*/ 457040 h 457040"/>
                <a:gd name="connsiteX1" fmla="*/ 30395820 w 30395820"/>
                <a:gd name="connsiteY1" fmla="*/ 98736 h 457040"/>
                <a:gd name="connsiteX2" fmla="*/ 3542029 w 30395820"/>
                <a:gd name="connsiteY2" fmla="*/ 364763 h 457040"/>
                <a:gd name="connsiteX3" fmla="*/ 0 w 30395820"/>
                <a:gd name="connsiteY3" fmla="*/ 457040 h 457040"/>
                <a:gd name="connsiteX0" fmla="*/ 8673676 w 39069496"/>
                <a:gd name="connsiteY0" fmla="*/ 457040 h 582749"/>
                <a:gd name="connsiteX1" fmla="*/ 39069496 w 39069496"/>
                <a:gd name="connsiteY1" fmla="*/ 98736 h 582749"/>
                <a:gd name="connsiteX2" fmla="*/ 2261022 w 39069496"/>
                <a:gd name="connsiteY2" fmla="*/ 582749 h 582749"/>
                <a:gd name="connsiteX3" fmla="*/ 8673676 w 39069496"/>
                <a:gd name="connsiteY3" fmla="*/ 457040 h 582749"/>
                <a:gd name="connsiteX0" fmla="*/ 15789226 w 46185046"/>
                <a:gd name="connsiteY0" fmla="*/ 358305 h 488480"/>
                <a:gd name="connsiteX1" fmla="*/ 46185046 w 46185046"/>
                <a:gd name="connsiteY1" fmla="*/ 1 h 488480"/>
                <a:gd name="connsiteX2" fmla="*/ 6134746 w 46185046"/>
                <a:gd name="connsiteY2" fmla="*/ 363306 h 488480"/>
                <a:gd name="connsiteX3" fmla="*/ 9376572 w 46185046"/>
                <a:gd name="connsiteY3" fmla="*/ 484014 h 488480"/>
                <a:gd name="connsiteX4" fmla="*/ 15789226 w 46185046"/>
                <a:gd name="connsiteY4" fmla="*/ 358305 h 488480"/>
                <a:gd name="connsiteX0" fmla="*/ 15789226 w 46185046"/>
                <a:gd name="connsiteY0" fmla="*/ 358304 h 488480"/>
                <a:gd name="connsiteX1" fmla="*/ 46185046 w 46185046"/>
                <a:gd name="connsiteY1" fmla="*/ 0 h 488480"/>
                <a:gd name="connsiteX2" fmla="*/ 14237407 w 46185046"/>
                <a:gd name="connsiteY2" fmla="*/ 319707 h 488480"/>
                <a:gd name="connsiteX3" fmla="*/ 6134746 w 46185046"/>
                <a:gd name="connsiteY3" fmla="*/ 363305 h 488480"/>
                <a:gd name="connsiteX4" fmla="*/ 9376572 w 46185046"/>
                <a:gd name="connsiteY4" fmla="*/ 484013 h 488480"/>
                <a:gd name="connsiteX5" fmla="*/ 15789226 w 46185046"/>
                <a:gd name="connsiteY5" fmla="*/ 358304 h 488480"/>
                <a:gd name="connsiteX0" fmla="*/ 15789226 w 46185046"/>
                <a:gd name="connsiteY0" fmla="*/ 474568 h 604744"/>
                <a:gd name="connsiteX1" fmla="*/ 46185046 w 46185046"/>
                <a:gd name="connsiteY1" fmla="*/ 116264 h 604744"/>
                <a:gd name="connsiteX2" fmla="*/ 45722084 w 46185046"/>
                <a:gd name="connsiteY2" fmla="*/ 0 h 604744"/>
                <a:gd name="connsiteX3" fmla="*/ 14237407 w 46185046"/>
                <a:gd name="connsiteY3" fmla="*/ 435971 h 604744"/>
                <a:gd name="connsiteX4" fmla="*/ 6134746 w 46185046"/>
                <a:gd name="connsiteY4" fmla="*/ 479569 h 604744"/>
                <a:gd name="connsiteX5" fmla="*/ 9376572 w 46185046"/>
                <a:gd name="connsiteY5" fmla="*/ 600277 h 604744"/>
                <a:gd name="connsiteX6" fmla="*/ 15789226 w 46185046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2358598"/>
                <a:gd name="connsiteY0" fmla="*/ 537538 h 667714"/>
                <a:gd name="connsiteX1" fmla="*/ 46185046 w 52358598"/>
                <a:gd name="connsiteY1" fmla="*/ 179234 h 667714"/>
                <a:gd name="connsiteX2" fmla="*/ 45722084 w 52358598"/>
                <a:gd name="connsiteY2" fmla="*/ 62970 h 667714"/>
                <a:gd name="connsiteX3" fmla="*/ 14237407 w 52358598"/>
                <a:gd name="connsiteY3" fmla="*/ 498941 h 667714"/>
                <a:gd name="connsiteX4" fmla="*/ 6134746 w 52358598"/>
                <a:gd name="connsiteY4" fmla="*/ 542539 h 667714"/>
                <a:gd name="connsiteX5" fmla="*/ 9376572 w 52358598"/>
                <a:gd name="connsiteY5" fmla="*/ 663247 h 667714"/>
                <a:gd name="connsiteX6" fmla="*/ 15789226 w 52358598"/>
                <a:gd name="connsiteY6" fmla="*/ 537538 h 667714"/>
                <a:gd name="connsiteX0" fmla="*/ 15789226 w 52358598"/>
                <a:gd name="connsiteY0" fmla="*/ 537538 h 638650"/>
                <a:gd name="connsiteX1" fmla="*/ 46185046 w 52358598"/>
                <a:gd name="connsiteY1" fmla="*/ 179234 h 638650"/>
                <a:gd name="connsiteX2" fmla="*/ 45722084 w 52358598"/>
                <a:gd name="connsiteY2" fmla="*/ 62970 h 638650"/>
                <a:gd name="connsiteX3" fmla="*/ 14237407 w 52358598"/>
                <a:gd name="connsiteY3" fmla="*/ 498941 h 638650"/>
                <a:gd name="connsiteX4" fmla="*/ 6134746 w 52358598"/>
                <a:gd name="connsiteY4" fmla="*/ 542539 h 638650"/>
                <a:gd name="connsiteX5" fmla="*/ 9145048 w 52358598"/>
                <a:gd name="connsiteY5" fmla="*/ 634183 h 638650"/>
                <a:gd name="connsiteX6" fmla="*/ 15789226 w 52358598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9375828 w 47497019"/>
                <a:gd name="connsiteY3" fmla="*/ 498941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10533363 w 47497019"/>
                <a:gd name="connsiteY3" fmla="*/ 491676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9770111 w 46339483"/>
                <a:gd name="connsiteY0" fmla="*/ 537538 h 638650"/>
                <a:gd name="connsiteX1" fmla="*/ 40165931 w 46339483"/>
                <a:gd name="connsiteY1" fmla="*/ 179234 h 638650"/>
                <a:gd name="connsiteX2" fmla="*/ 39702969 w 46339483"/>
                <a:gd name="connsiteY2" fmla="*/ 62970 h 638650"/>
                <a:gd name="connsiteX3" fmla="*/ 9375827 w 46339483"/>
                <a:gd name="connsiteY3" fmla="*/ 491676 h 638650"/>
                <a:gd name="connsiteX4" fmla="*/ 1273166 w 46339483"/>
                <a:gd name="connsiteY4" fmla="*/ 542539 h 638650"/>
                <a:gd name="connsiteX5" fmla="*/ 3125933 w 46339483"/>
                <a:gd name="connsiteY5" fmla="*/ 634183 h 638650"/>
                <a:gd name="connsiteX6" fmla="*/ 9770111 w 46339483"/>
                <a:gd name="connsiteY6" fmla="*/ 537538 h 638650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588938 w 46802488"/>
                <a:gd name="connsiteY5" fmla="*/ 634183 h 659539"/>
                <a:gd name="connsiteX6" fmla="*/ 10233116 w 46802488"/>
                <a:gd name="connsiteY6" fmla="*/ 537538 h 659539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820419 w 46802488"/>
                <a:gd name="connsiteY5" fmla="*/ 641450 h 659539"/>
                <a:gd name="connsiteX6" fmla="*/ 10233116 w 46802488"/>
                <a:gd name="connsiteY6" fmla="*/ 537538 h 659539"/>
                <a:gd name="connsiteX0" fmla="*/ 12085182 w 48654554"/>
                <a:gd name="connsiteY0" fmla="*/ 537538 h 695870"/>
                <a:gd name="connsiteX1" fmla="*/ 42481002 w 48654554"/>
                <a:gd name="connsiteY1" fmla="*/ 179234 h 695870"/>
                <a:gd name="connsiteX2" fmla="*/ 42018040 w 48654554"/>
                <a:gd name="connsiteY2" fmla="*/ 62970 h 695870"/>
                <a:gd name="connsiteX3" fmla="*/ 11690898 w 48654554"/>
                <a:gd name="connsiteY3" fmla="*/ 491676 h 695870"/>
                <a:gd name="connsiteX4" fmla="*/ 3588237 w 48654554"/>
                <a:gd name="connsiteY4" fmla="*/ 542539 h 695870"/>
                <a:gd name="connsiteX5" fmla="*/ 5672485 w 48654554"/>
                <a:gd name="connsiteY5" fmla="*/ 641450 h 695870"/>
                <a:gd name="connsiteX6" fmla="*/ 12085182 w 48654554"/>
                <a:gd name="connsiteY6" fmla="*/ 537538 h 695870"/>
                <a:gd name="connsiteX0" fmla="*/ 11390696 w 47960068"/>
                <a:gd name="connsiteY0" fmla="*/ 537538 h 703137"/>
                <a:gd name="connsiteX1" fmla="*/ 41786516 w 47960068"/>
                <a:gd name="connsiteY1" fmla="*/ 179234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1390696 w 47960068"/>
                <a:gd name="connsiteY0" fmla="*/ 537538 h 703137"/>
                <a:gd name="connsiteX1" fmla="*/ 42712571 w 47960068"/>
                <a:gd name="connsiteY1" fmla="*/ 171969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2548232 w 49117604"/>
                <a:gd name="connsiteY0" fmla="*/ 537538 h 717669"/>
                <a:gd name="connsiteX1" fmla="*/ 43870107 w 49117604"/>
                <a:gd name="connsiteY1" fmla="*/ 171969 h 717669"/>
                <a:gd name="connsiteX2" fmla="*/ 42481090 w 49117604"/>
                <a:gd name="connsiteY2" fmla="*/ 62970 h 717669"/>
                <a:gd name="connsiteX3" fmla="*/ 12153948 w 49117604"/>
                <a:gd name="connsiteY3" fmla="*/ 491676 h 717669"/>
                <a:gd name="connsiteX4" fmla="*/ 3588238 w 49117604"/>
                <a:gd name="connsiteY4" fmla="*/ 564338 h 717669"/>
                <a:gd name="connsiteX5" fmla="*/ 6135535 w 49117604"/>
                <a:gd name="connsiteY5" fmla="*/ 641450 h 717669"/>
                <a:gd name="connsiteX6" fmla="*/ 12548232 w 49117604"/>
                <a:gd name="connsiteY6" fmla="*/ 537538 h 717669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7063" h="681338">
                  <a:moveTo>
                    <a:pt x="10927691" y="537538"/>
                  </a:moveTo>
                  <a:lnTo>
                    <a:pt x="42249566" y="171969"/>
                  </a:lnTo>
                  <a:cubicBezTo>
                    <a:pt x="45104862" y="133215"/>
                    <a:pt x="47497063" y="0"/>
                    <a:pt x="40860549" y="62970"/>
                  </a:cubicBezTo>
                  <a:lnTo>
                    <a:pt x="10533407" y="491676"/>
                  </a:lnTo>
                  <a:lnTo>
                    <a:pt x="1967697" y="564338"/>
                  </a:lnTo>
                  <a:cubicBezTo>
                    <a:pt x="0" y="681338"/>
                    <a:pt x="3909100" y="645917"/>
                    <a:pt x="4514994" y="641450"/>
                  </a:cubicBezTo>
                  <a:lnTo>
                    <a:pt x="10927691" y="5375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F200">
                    <a:shade val="30000"/>
                    <a:satMod val="115000"/>
                  </a:srgbClr>
                </a:gs>
                <a:gs pos="50000">
                  <a:srgbClr val="F8F200">
                    <a:shade val="67500"/>
                    <a:satMod val="115000"/>
                  </a:srgbClr>
                </a:gs>
                <a:gs pos="100000">
                  <a:srgbClr val="F8F2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 rot="17696842" flipH="1">
              <a:off x="5118701" y="1881362"/>
              <a:ext cx="96123" cy="23379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2795639">
              <a:off x="4135475" y="1760569"/>
              <a:ext cx="103916" cy="42602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 rot="5400000">
              <a:off x="5701883" y="1877471"/>
              <a:ext cx="72741" cy="35848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 rot="14603108" flipH="1">
              <a:off x="3254860" y="2051524"/>
              <a:ext cx="96123" cy="23639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4169250" y="1389053"/>
              <a:ext cx="613054" cy="11950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0532" h="165429">
                  <a:moveTo>
                    <a:pt x="21174956" y="45292"/>
                  </a:moveTo>
                  <a:cubicBezTo>
                    <a:pt x="18111350" y="0"/>
                    <a:pt x="0" y="165429"/>
                    <a:pt x="26800532" y="15646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4452397" y="5556074"/>
              <a:ext cx="672802" cy="34292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6009117 w 31634693"/>
                <a:gd name="connsiteY0" fmla="*/ 372649 h 492786"/>
                <a:gd name="connsiteX1" fmla="*/ 2828534 w 31634693"/>
                <a:gd name="connsiteY1" fmla="*/ 27817 h 492786"/>
                <a:gd name="connsiteX2" fmla="*/ 31634693 w 31634693"/>
                <a:gd name="connsiteY2" fmla="*/ 483821 h 492786"/>
                <a:gd name="connsiteX0" fmla="*/ 0 w 5625576"/>
                <a:gd name="connsiteY0" fmla="*/ 0 h 111173"/>
                <a:gd name="connsiteX1" fmla="*/ 5625576 w 5625576"/>
                <a:gd name="connsiteY1" fmla="*/ 111172 h 111173"/>
                <a:gd name="connsiteX0" fmla="*/ 0 w 27736706"/>
                <a:gd name="connsiteY0" fmla="*/ 0 h 504001"/>
                <a:gd name="connsiteX1" fmla="*/ 27736706 w 27736706"/>
                <a:gd name="connsiteY1" fmla="*/ 504001 h 504001"/>
                <a:gd name="connsiteX0" fmla="*/ 0 w 27736706"/>
                <a:gd name="connsiteY0" fmla="*/ 0 h 504001"/>
                <a:gd name="connsiteX1" fmla="*/ 27736706 w 27736706"/>
                <a:gd name="connsiteY1" fmla="*/ 504001 h 504001"/>
                <a:gd name="connsiteX0" fmla="*/ 0 w 27736706"/>
                <a:gd name="connsiteY0" fmla="*/ 0 h 597887"/>
                <a:gd name="connsiteX1" fmla="*/ 27736706 w 27736706"/>
                <a:gd name="connsiteY1" fmla="*/ 504001 h 597887"/>
                <a:gd name="connsiteX0" fmla="*/ 0 w 29405471"/>
                <a:gd name="connsiteY0" fmla="*/ 0 h 442981"/>
                <a:gd name="connsiteX1" fmla="*/ 29405471 w 29405471"/>
                <a:gd name="connsiteY1" fmla="*/ 346869 h 442981"/>
                <a:gd name="connsiteX0" fmla="*/ 0 w 29405471"/>
                <a:gd name="connsiteY0" fmla="*/ 0 h 442981"/>
                <a:gd name="connsiteX1" fmla="*/ 29405471 w 29405471"/>
                <a:gd name="connsiteY1" fmla="*/ 346869 h 442981"/>
                <a:gd name="connsiteX0" fmla="*/ 0 w 29405471"/>
                <a:gd name="connsiteY0" fmla="*/ 0 h 506227"/>
                <a:gd name="connsiteX1" fmla="*/ 29405471 w 29405471"/>
                <a:gd name="connsiteY1" fmla="*/ 412341 h 506227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29887"/>
                <a:gd name="connsiteX1" fmla="*/ 1850883 w 29405471"/>
                <a:gd name="connsiteY1" fmla="*/ 21809 h 429887"/>
                <a:gd name="connsiteX2" fmla="*/ 29405471 w 29405471"/>
                <a:gd name="connsiteY2" fmla="*/ 412341 h 429887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43661 h 456002"/>
                <a:gd name="connsiteX1" fmla="*/ 2268074 w 29405471"/>
                <a:gd name="connsiteY1" fmla="*/ 0 h 456002"/>
                <a:gd name="connsiteX2" fmla="*/ 29405471 w 29405471"/>
                <a:gd name="connsiteY2" fmla="*/ 456002 h 456002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0 h 471309"/>
                <a:gd name="connsiteX1" fmla="*/ 29405471 w 29405471"/>
                <a:gd name="connsiteY1" fmla="*/ 412341 h 4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05471" h="471309">
                  <a:moveTo>
                    <a:pt x="0" y="0"/>
                  </a:moveTo>
                  <a:cubicBezTo>
                    <a:pt x="6881486" y="373145"/>
                    <a:pt x="19603647" y="471309"/>
                    <a:pt x="29405471" y="41234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71802" y="1643050"/>
            <a:ext cx="56436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Весёлые  </a:t>
            </a: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6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Евгения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Дербенко</a:t>
            </a:r>
            <a:endParaRPr kumimoji="0" lang="ru-RU" sz="60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pic>
        <p:nvPicPr>
          <p:cNvPr id="143" name="Рисунок 142" descr="disney2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86255"/>
            <a:ext cx="1881198" cy="2257438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«Давайте  творить  вместе,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ибо  творчество – это  смысл  жизни!»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Академический 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оркестр  русских  народных  инструментов 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Гостелерадио 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под  </a:t>
            </a:r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управлением 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Н.Некрасова</a:t>
            </a:r>
          </a:p>
        </p:txBody>
      </p:sp>
      <p:pic>
        <p:nvPicPr>
          <p:cNvPr id="4" name="Рисунок 3" descr="8..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357430"/>
            <a:ext cx="6072230" cy="409875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857232"/>
            <a:ext cx="37147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itchFamily="34" charset="0"/>
              </a:rPr>
              <a:t>г. Ливны - </a:t>
            </a:r>
          </a:p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itchFamily="34" charset="0"/>
              </a:rPr>
              <a:t>родина  </a:t>
            </a:r>
          </a:p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itchFamily="34" charset="0"/>
              </a:rPr>
              <a:t>гармошки</a:t>
            </a:r>
          </a:p>
          <a:p>
            <a:pPr algn="ctr"/>
            <a:r>
              <a:rPr lang="ru-RU" sz="40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itchFamily="34" charset="0"/>
              </a:rPr>
              <a:t>ливенки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4677797" cy="559029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Рисунок 3" descr="9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071942"/>
            <a:ext cx="3272546" cy="232954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072206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Граф Орлов   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5857892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Императрица   Екатерина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Рисунок 3" descr="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6"/>
            <a:ext cx="5357850" cy="25906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Рисунок 4" descr="10.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500306"/>
            <a:ext cx="2228856" cy="334328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72264" y="6072206"/>
            <a:ext cx="2055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Лев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Толстой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В  конце   XVIII  века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граф  Орлов  развлекал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императрицу  Екатерину  игрой  на  </a:t>
            </a:r>
            <a:r>
              <a:rPr lang="ru-RU" sz="3200" b="1" dirty="0" err="1" smtClean="0">
                <a:solidFill>
                  <a:srgbClr val="7030A0"/>
                </a:solidFill>
                <a:latin typeface="Calibri" pitchFamily="34" charset="0"/>
              </a:rPr>
              <a:t>ливенке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;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Лев  Толстой  приезжал  слушать  </a:t>
            </a:r>
            <a:r>
              <a:rPr lang="ru-RU" sz="3200" b="1" dirty="0" err="1" smtClean="0">
                <a:solidFill>
                  <a:srgbClr val="7030A0"/>
                </a:solidFill>
                <a:latin typeface="Calibri" pitchFamily="34" charset="0"/>
              </a:rPr>
              <a:t>ливенских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 гармонистов </a:t>
            </a: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В  1914 году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Сергей  Есенин  писал:</a:t>
            </a:r>
            <a:endParaRPr lang="ru-RU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Рисунок 2" descr="11 . 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2500330" cy="355160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4643446"/>
            <a:ext cx="5072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…Рекрута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ходили  с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ливенкой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Разухабистой   гурьбой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11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292472" cy="47757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ru-RU" sz="40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ливенки</a:t>
            </a:r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самые длинные  меха -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40  </a:t>
            </a:r>
            <a:r>
              <a:rPr lang="ru-RU" sz="40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рёбер-борин</a:t>
            </a:r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при  полном  растяжении до  2  метров  </a:t>
            </a:r>
            <a:endParaRPr lang="ru-RU" sz="40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12  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5450735" y="2671186"/>
            <a:ext cx="2705816" cy="357768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80000">
            <a:off x="1243227" y="2651503"/>
            <a:ext cx="2639520" cy="3575349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2" y="357167"/>
            <a:ext cx="3681815" cy="27146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12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1" y="3606944"/>
            <a:ext cx="3786214" cy="28224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357166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Ливенка - самая  голосистая</a:t>
            </a:r>
            <a:endParaRPr lang="ru-RU" sz="4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714620"/>
            <a:ext cx="45720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Звук   гармони – «вздох» – зависит   от  объёма,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силы  мехов,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не  меняется  при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смене  меха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Ливенки  не  имеют   заплечных  ремней</a:t>
            </a:r>
            <a:endParaRPr lang="ru-RU" sz="3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.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4929190" y="1285860"/>
            <a:ext cx="3828358" cy="27146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12..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428596" y="3357562"/>
            <a:ext cx="4143404" cy="275131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850109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Размер    </a:t>
            </a:r>
            <a:r>
              <a:rPr lang="ru-RU" sz="36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ливенских</a:t>
            </a: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гармошек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   больших  -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величиной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 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обувную коробку, 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357694"/>
            <a:ext cx="3974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  крохотных  -</a:t>
            </a:r>
          </a:p>
          <a:p>
            <a:pPr algn="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со  спичечный</a:t>
            </a:r>
          </a:p>
          <a:p>
            <a:pPr algn="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коробок</a:t>
            </a:r>
            <a:r>
              <a:rPr lang="ru-RU" sz="4000" b="1" dirty="0" smtClean="0">
                <a:solidFill>
                  <a:srgbClr val="9E228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4000" b="1" dirty="0">
              <a:solidFill>
                <a:srgbClr val="9E2286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Ансамбль  «</a:t>
            </a:r>
            <a:r>
              <a:rPr lang="ru-RU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Ливенские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гармоники»</a:t>
            </a: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Руководитель    Виталий  Демидов  </a:t>
            </a:r>
          </a:p>
        </p:txBody>
      </p:sp>
      <p:pic>
        <p:nvPicPr>
          <p:cNvPr id="7" name="Рисунок 6" descr="13.. 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928802"/>
            <a:ext cx="6572296" cy="438410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  Ливнах  в  начале   2013   года    установлен  памятник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великой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ливенской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гармошке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символу  города Ливны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Памят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7786710" cy="32774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3143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   1982   году   Е. </a:t>
            </a:r>
            <a:r>
              <a:rPr lang="ru-RU" sz="36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Дербенко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создал  самобытный   коллектив </a:t>
            </a:r>
            <a:endParaRPr lang="ru-RU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14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28604"/>
            <a:ext cx="4609335" cy="264320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5" name="Рисунок 4" descr="14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4829204" cy="289752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4071942"/>
            <a:ext cx="29124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«Орловский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сувенир»</a:t>
            </a:r>
            <a:endParaRPr lang="ru-RU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785794"/>
            <a:ext cx="32861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Евгений </a:t>
            </a:r>
          </a:p>
          <a:p>
            <a:pPr algn="ctr"/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Петрович  </a:t>
            </a:r>
          </a:p>
          <a:p>
            <a:pPr algn="ctr"/>
            <a:r>
              <a:rPr lang="ru-RU" sz="5400" b="1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Дербенко</a:t>
            </a:r>
            <a:endParaRPr lang="ru-RU" sz="5400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  <a:p>
            <a:pPr marL="914400" indent="-914400" algn="ctr">
              <a:buAutoNum type="arabicPlain" startAt="17"/>
            </a:pPr>
            <a:endParaRPr lang="ru-RU" sz="4800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  <a:p>
            <a:pPr marL="914400" indent="-914400"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Родился </a:t>
            </a:r>
          </a:p>
          <a:p>
            <a:pPr marL="914400" indent="-914400"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17  марта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  <a:p>
            <a:pPr marL="914400" indent="-914400" algn="ctr"/>
            <a:r>
              <a:rPr lang="ru-RU" sz="4000" b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1949 </a:t>
            </a:r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года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3643338" cy="514353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2" y="3214686"/>
            <a:ext cx="2464595" cy="328612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Рисунок 2" descr="15.. 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3786214" cy="247930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 descr="15 . .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28604"/>
            <a:ext cx="2000264" cy="2071702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5" name="Рисунок 4" descr="15....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60000">
            <a:off x="582415" y="565979"/>
            <a:ext cx="2216185" cy="294183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285728"/>
            <a:ext cx="3214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Творческая  работа   принесла 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Е.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Дербенко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всероссийское  признание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. 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2" y="428604"/>
            <a:ext cx="3385476" cy="26432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 descr="16.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100514"/>
            <a:ext cx="2786082" cy="240030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976691"/>
            <a:ext cx="3857652" cy="257176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285728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Евгений  </a:t>
            </a:r>
            <a:r>
              <a:rPr lang="ru-RU" sz="28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Дербенко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-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талантливый   педагог: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подготовил  более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100  лауреатов международных   и всероссийских   конкурсов исполнителей   на  русских народных   инструментах </a:t>
            </a:r>
            <a:endParaRPr lang="ru-RU" sz="2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87682"/>
            <a:ext cx="50721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Лауреат  международных 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всероссийских  конкурсов,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Стипендиат   Министерства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культуры  РФ,  фонда  «Русское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исполнительское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искусство»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Международного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благотворительного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онда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В. Спивакова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17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9" y="1997016"/>
            <a:ext cx="2898556" cy="43609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357166"/>
            <a:ext cx="6357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Гармонист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Павел Уханов </a:t>
            </a:r>
            <a:endParaRPr lang="ru-RU" sz="4000" dirty="0"/>
          </a:p>
        </p:txBody>
      </p:sp>
      <p:pic>
        <p:nvPicPr>
          <p:cNvPr id="6" name="Рисунок 5" descr="Павел  Ухан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2286016" cy="228601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357586" cy="56491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57" y="3357562"/>
            <a:ext cx="4164043" cy="29733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000496" y="1428736"/>
            <a:ext cx="48827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Лауреат   международных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всероссийских  конкурсов,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солист   ГУК 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Москонцерт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428604"/>
            <a:ext cx="4813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Михаил  </a:t>
            </a:r>
            <a:r>
              <a:rPr lang="ru-RU" sz="40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Коломыцев</a:t>
            </a:r>
            <a:endParaRPr lang="ru-RU" sz="40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929090" cy="261354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19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309" y="2071678"/>
            <a:ext cx="2956462" cy="442915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571876"/>
            <a:ext cx="57150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уреат   международных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конкурсов,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солист  Московской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Вологодской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филармоний,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участник  сольных  концертов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певицы  Марины  Девятовой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42918"/>
            <a:ext cx="428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Михаил  Морозов 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Пятикратный  лауреат международных конкурсов,  лауреат  всероссийских  конкурсов,  гармонист фолк-рок  группы  «Навстречу 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солнцу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Николай  Кузьмищев</a:t>
            </a:r>
            <a:endParaRPr lang="ru-RU" sz="40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2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71744"/>
            <a:ext cx="2571768" cy="386404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571744"/>
            <a:ext cx="3320856" cy="388720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3929066"/>
            <a:ext cx="507209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Баянистка  и  </a:t>
            </a:r>
            <a:r>
              <a:rPr kumimoji="0" lang="ru-RU" sz="2800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гармонистка</a:t>
            </a:r>
            <a:r>
              <a:rPr kumimoji="0" lang="ru-RU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лауреат  международных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  всероссийских  конкурсов,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стипендиат    премии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«Юные  дарования  России»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ru-RU" sz="2800" b="0" i="0" u="none" strike="noStrike" cap="none" normalizeH="0" baseline="0" dirty="0" smtClean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21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643570" y="1923086"/>
            <a:ext cx="3048008" cy="45872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21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500034" y="428604"/>
            <a:ext cx="3048000" cy="32766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643306" y="428604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Лия  Брагина</a:t>
            </a:r>
            <a:endParaRPr lang="ru-RU" sz="4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6248" y="2143116"/>
            <a:ext cx="46434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Лауреат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международных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   всероссийских  конкурсов,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исполнитель  произведений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Е.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Дербенко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названный  композитором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«мастером  игры  на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русской  гармони» </a:t>
            </a:r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500034" y="3714752"/>
            <a:ext cx="3619524" cy="27146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500042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Михаил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Кузьмин</a:t>
            </a:r>
            <a:endParaRPr lang="ru-RU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Михаил  Кузьм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40000">
            <a:off x="500034" y="357166"/>
            <a:ext cx="3048000" cy="29146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2012  год  </a:t>
            </a: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 </a:t>
            </a:r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Евгений 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Дербенко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профессор   кафедры   народных   инструментов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Белгородского </a:t>
            </a:r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Государственного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института</a:t>
            </a:r>
            <a:r>
              <a:rPr kumimoji="0" lang="ru-RU" sz="3200" b="1" i="0" u="none" strike="noStrike" cap="none" normalizeH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культуры</a:t>
            </a:r>
            <a:r>
              <a:rPr kumimoji="0" lang="ru-RU" sz="3200" b="1" i="0" u="none" strike="noStrike" cap="none" normalizeH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   искусства</a:t>
            </a:r>
            <a:endParaRPr kumimoji="0" lang="ru-RU" sz="3200" b="1" i="0" u="none" strike="noStrike" cap="none" normalizeH="0" baseline="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Евгений-Дербенко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4635504" cy="34766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73" y="3000372"/>
            <a:ext cx="5179235" cy="345282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Рисунок 10" descr="23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1564076" cy="2214578"/>
          </a:xfrm>
          <a:prstGeom prst="rect">
            <a:avLst/>
          </a:prstGeom>
          <a:ln w="38100">
            <a:solidFill>
              <a:srgbClr val="9E2286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4" name="Рисунок 13" descr="23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143248"/>
            <a:ext cx="2286016" cy="3239735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>
            <a:off x="2071670" y="428604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Евгений   Петрович  </a:t>
            </a:r>
            <a:r>
              <a:rPr lang="ru-RU" sz="28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Дербенко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впервые  в  России   разработал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и   внедрил   в    учебный    процесс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программу   по  классу   гармони  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«музыкальная  школа – училище – ВУЗ» </a:t>
            </a:r>
            <a:endParaRPr lang="ru-RU" sz="2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Родина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 композитора —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г.Павловский  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Посад</a:t>
            </a:r>
          </a:p>
        </p:txBody>
      </p:sp>
      <p:pic>
        <p:nvPicPr>
          <p:cNvPr id="3" name="Рисунок 2" descr="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4191000" cy="19558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 descr="3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82" y="1643050"/>
            <a:ext cx="1686617" cy="264320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 descr="3..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000504"/>
            <a:ext cx="1785950" cy="241915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Рисунок 5" descr="3...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4500570"/>
            <a:ext cx="4191000" cy="196215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357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Евгений  Петрович   </a:t>
            </a:r>
            <a:r>
              <a:rPr lang="ru-RU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Дербенко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участвует  в   работе   международных   и всероссийских    конкурсов</a:t>
            </a:r>
            <a:endParaRPr lang="ru-RU" sz="3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24.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596" y="428604"/>
            <a:ext cx="3714776" cy="27860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24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660460"/>
            <a:ext cx="3714756" cy="27117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 descr="24 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643314"/>
            <a:ext cx="4071966" cy="27146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" y="1331581"/>
            <a:ext cx="3405457" cy="495493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1643050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Дуэт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Евгения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Дербенко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и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Павла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Кочергина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победитель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международных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конкурсов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«Виртуозы  Орла»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..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428604"/>
            <a:ext cx="3286149" cy="236981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26.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357562"/>
            <a:ext cx="3795727" cy="31456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4286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Народный   артист  Украины, 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профессор  </a:t>
            </a:r>
            <a:r>
              <a:rPr lang="ru-RU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В.В.Бесфамильнов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52864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«В  каждом   произведении  </a:t>
            </a:r>
            <a:r>
              <a:rPr lang="ru-RU" sz="28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Е.Дербенко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своя  «изюминка»…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Музыка  покоряет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оптимизмом,  содержательностью, 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страстью   душевной 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  эмоциональной!»</a:t>
            </a:r>
            <a:endParaRPr lang="ru-RU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«Давайте  творить  вместе,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ибо  творчество – это  смысл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жизни!»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27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8802"/>
            <a:ext cx="4405326" cy="44053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7358082" y="3214686"/>
            <a:ext cx="563562" cy="571500"/>
            <a:chOff x="5918200" y="3924300"/>
            <a:chExt cx="2355850" cy="2393950"/>
          </a:xfrm>
        </p:grpSpPr>
        <p:sp>
          <p:nvSpPr>
            <p:cNvPr id="5" name="Овал 4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 8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19"/>
          <p:cNvGrpSpPr>
            <a:grpSpLocks/>
          </p:cNvGrpSpPr>
          <p:nvPr/>
        </p:nvGrpSpPr>
        <p:grpSpPr bwMode="auto">
          <a:xfrm>
            <a:off x="8215338" y="4214818"/>
            <a:ext cx="563562" cy="571500"/>
            <a:chOff x="5918200" y="3924300"/>
            <a:chExt cx="2355850" cy="2393950"/>
          </a:xfrm>
        </p:grpSpPr>
        <p:sp>
          <p:nvSpPr>
            <p:cNvPr id="11" name="Овал 10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олилиния 14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19"/>
          <p:cNvGrpSpPr>
            <a:grpSpLocks/>
          </p:cNvGrpSpPr>
          <p:nvPr/>
        </p:nvGrpSpPr>
        <p:grpSpPr bwMode="auto">
          <a:xfrm>
            <a:off x="7215206" y="5072074"/>
            <a:ext cx="563562" cy="571500"/>
            <a:chOff x="5918200" y="3924300"/>
            <a:chExt cx="2355850" cy="2393950"/>
          </a:xfrm>
        </p:grpSpPr>
        <p:sp>
          <p:nvSpPr>
            <p:cNvPr id="17" name="Овал 16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олилиния 20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" name="Группа 19"/>
          <p:cNvGrpSpPr>
            <a:grpSpLocks/>
          </p:cNvGrpSpPr>
          <p:nvPr/>
        </p:nvGrpSpPr>
        <p:grpSpPr bwMode="auto">
          <a:xfrm>
            <a:off x="8143900" y="5786454"/>
            <a:ext cx="563562" cy="571500"/>
            <a:chOff x="5918200" y="3924300"/>
            <a:chExt cx="2355850" cy="2393950"/>
          </a:xfrm>
        </p:grpSpPr>
        <p:sp>
          <p:nvSpPr>
            <p:cNvPr id="23" name="Овал 2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олилиния 2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19"/>
          <p:cNvGrpSpPr>
            <a:grpSpLocks/>
          </p:cNvGrpSpPr>
          <p:nvPr/>
        </p:nvGrpSpPr>
        <p:grpSpPr bwMode="auto">
          <a:xfrm>
            <a:off x="8215338" y="2214554"/>
            <a:ext cx="563562" cy="571500"/>
            <a:chOff x="5918200" y="3924300"/>
            <a:chExt cx="2355850" cy="2393950"/>
          </a:xfrm>
        </p:grpSpPr>
        <p:sp>
          <p:nvSpPr>
            <p:cNvPr id="29" name="Овал 28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олилиния 32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0" name="Группа 19"/>
          <p:cNvGrpSpPr>
            <a:grpSpLocks/>
          </p:cNvGrpSpPr>
          <p:nvPr/>
        </p:nvGrpSpPr>
        <p:grpSpPr bwMode="auto">
          <a:xfrm>
            <a:off x="1285852" y="5857892"/>
            <a:ext cx="563562" cy="571500"/>
            <a:chOff x="5918200" y="3924300"/>
            <a:chExt cx="2355850" cy="2393950"/>
          </a:xfrm>
        </p:grpSpPr>
        <p:sp>
          <p:nvSpPr>
            <p:cNvPr id="41" name="Овал 40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олилиния 44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6" name="Группа 19"/>
          <p:cNvGrpSpPr>
            <a:grpSpLocks/>
          </p:cNvGrpSpPr>
          <p:nvPr/>
        </p:nvGrpSpPr>
        <p:grpSpPr bwMode="auto">
          <a:xfrm>
            <a:off x="428596" y="4857760"/>
            <a:ext cx="501648" cy="571500"/>
            <a:chOff x="5918200" y="3924300"/>
            <a:chExt cx="2355850" cy="2393950"/>
          </a:xfrm>
        </p:grpSpPr>
        <p:sp>
          <p:nvSpPr>
            <p:cNvPr id="47" name="Овал 46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илиния 50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2" name="Группа 19"/>
          <p:cNvGrpSpPr>
            <a:grpSpLocks/>
          </p:cNvGrpSpPr>
          <p:nvPr/>
        </p:nvGrpSpPr>
        <p:grpSpPr bwMode="auto">
          <a:xfrm>
            <a:off x="1000100" y="2214554"/>
            <a:ext cx="501648" cy="571500"/>
            <a:chOff x="5918200" y="3924300"/>
            <a:chExt cx="2355850" cy="2393950"/>
          </a:xfrm>
        </p:grpSpPr>
        <p:sp>
          <p:nvSpPr>
            <p:cNvPr id="53" name="Овал 52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олилиния 56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8" name="Группа 19"/>
          <p:cNvGrpSpPr>
            <a:grpSpLocks/>
          </p:cNvGrpSpPr>
          <p:nvPr/>
        </p:nvGrpSpPr>
        <p:grpSpPr bwMode="auto">
          <a:xfrm>
            <a:off x="1357290" y="4000504"/>
            <a:ext cx="501648" cy="571500"/>
            <a:chOff x="5918200" y="3924300"/>
            <a:chExt cx="2355850" cy="2393950"/>
          </a:xfrm>
        </p:grpSpPr>
        <p:sp>
          <p:nvSpPr>
            <p:cNvPr id="59" name="Овал 58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олилиния 62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4" name="Группа 19"/>
          <p:cNvGrpSpPr>
            <a:grpSpLocks/>
          </p:cNvGrpSpPr>
          <p:nvPr/>
        </p:nvGrpSpPr>
        <p:grpSpPr bwMode="auto">
          <a:xfrm>
            <a:off x="428596" y="3143248"/>
            <a:ext cx="501648" cy="571500"/>
            <a:chOff x="5918200" y="3924300"/>
            <a:chExt cx="2355850" cy="2393950"/>
          </a:xfrm>
        </p:grpSpPr>
        <p:sp>
          <p:nvSpPr>
            <p:cNvPr id="65" name="Овал 64"/>
            <p:cNvSpPr/>
            <p:nvPr/>
          </p:nvSpPr>
          <p:spPr>
            <a:xfrm>
              <a:off x="5918200" y="5240973"/>
              <a:ext cx="1227695" cy="5386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rot="5400000" flipH="1" flipV="1">
              <a:off x="6347926" y="471563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Овал 66"/>
            <p:cNvSpPr/>
            <p:nvPr/>
          </p:nvSpPr>
          <p:spPr>
            <a:xfrm>
              <a:off x="7046355" y="5779613"/>
              <a:ext cx="1227695" cy="5386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 rot="5400000" flipH="1" flipV="1">
              <a:off x="7476080" y="5254276"/>
              <a:ext cx="15826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олилиния 68"/>
            <p:cNvSpPr/>
            <p:nvPr/>
          </p:nvSpPr>
          <p:spPr>
            <a:xfrm>
              <a:off x="7145895" y="3937600"/>
              <a:ext cx="1114882" cy="77138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011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alibri" pitchFamily="34" charset="0"/>
              </a:rPr>
              <a:t>  </a:t>
            </a:r>
            <a:r>
              <a:rPr lang="ru-RU" sz="4400" b="1" dirty="0" smtClean="0">
                <a:solidFill>
                  <a:srgbClr val="7030A0"/>
                </a:solidFill>
                <a:latin typeface="Calibri" pitchFamily="34" charset="0"/>
              </a:rPr>
              <a:t>1964 год      </a:t>
            </a: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  <a:latin typeface="Calibri" pitchFamily="34" charset="0"/>
              </a:rPr>
              <a:t>Первое  </a:t>
            </a:r>
            <a:r>
              <a:rPr lang="ru-RU" sz="4000" b="1" dirty="0">
                <a:solidFill>
                  <a:srgbClr val="7030A0"/>
                </a:solidFill>
                <a:latin typeface="Calibri" pitchFamily="34" charset="0"/>
              </a:rPr>
              <a:t>Московское </a:t>
            </a:r>
            <a:endParaRPr lang="ru-RU" sz="4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Calibri" pitchFamily="34" charset="0"/>
              </a:rPr>
              <a:t>областное  музыкальное  </a:t>
            </a:r>
            <a:r>
              <a:rPr lang="ru-RU" sz="4000" b="1" dirty="0" smtClean="0">
                <a:solidFill>
                  <a:srgbClr val="7030A0"/>
                </a:solidFill>
                <a:latin typeface="Calibri" pitchFamily="34" charset="0"/>
              </a:rPr>
              <a:t>училище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alibri" pitchFamily="34" charset="0"/>
              </a:rPr>
              <a:t>                                                 г.Коломна  </a:t>
            </a:r>
            <a:endParaRPr lang="ru-RU" sz="4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Рисунок 5" descr="derben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428868"/>
            <a:ext cx="2547789" cy="364333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4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3116"/>
            <a:ext cx="2743200" cy="19568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4.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429132"/>
            <a:ext cx="2743200" cy="20574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285728"/>
            <a:ext cx="50006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 </a:t>
            </a:r>
            <a:r>
              <a:rPr lang="ru-RU" sz="4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1969 год  </a:t>
            </a:r>
          </a:p>
          <a:p>
            <a:pPr algn="ctr"/>
            <a:endParaRPr lang="ru-RU" sz="32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Государственный музыкально-педагогический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институт 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имени  </a:t>
            </a:r>
            <a:r>
              <a:rPr lang="ru-RU" sz="36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Гнесиных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32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Е. </a:t>
            </a:r>
            <a:r>
              <a:rPr lang="ru-RU" sz="36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Дербенко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 учится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по   классу   баяна 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 и  композиции</a:t>
            </a:r>
            <a:endParaRPr lang="ru-RU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3" name="Рисунок 2" descr="5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598434" cy="26796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 descr="5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3573374" cy="28574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1571612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rgbClr val="92D050"/>
                </a:solidFill>
                <a:latin typeface="Calibri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Молодёжный  оркестр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под 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управлением </a:t>
            </a:r>
            <a:endParaRPr lang="ru-RU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Н.Н.Калинина</a:t>
            </a:r>
          </a:p>
        </p:txBody>
      </p:sp>
      <p:pic>
        <p:nvPicPr>
          <p:cNvPr id="5" name="Рисунок 4" descr="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429000"/>
            <a:ext cx="4071966" cy="26486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 </a:t>
            </a:r>
            <a:r>
              <a:rPr lang="ru-RU" sz="4000" b="1" dirty="0" smtClean="0">
                <a:solidFill>
                  <a:srgbClr val="00B050"/>
                </a:solidFill>
                <a:latin typeface="Calibri" pitchFamily="34" charset="0"/>
              </a:rPr>
              <a:t>Пьесы   Е. </a:t>
            </a:r>
            <a:r>
              <a:rPr lang="ru-RU" sz="4000" b="1" dirty="0" err="1" smtClean="0">
                <a:solidFill>
                  <a:srgbClr val="00B050"/>
                </a:solidFill>
                <a:latin typeface="Calibri" pitchFamily="34" charset="0"/>
              </a:rPr>
              <a:t>Дербенко</a:t>
            </a:r>
            <a:r>
              <a:rPr lang="ru-RU" sz="4000" b="1" dirty="0" smtClean="0">
                <a:solidFill>
                  <a:srgbClr val="00B05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Calibri" pitchFamily="34" charset="0"/>
              </a:rPr>
              <a:t>для  оркестра   </a:t>
            </a:r>
            <a:r>
              <a:rPr lang="ru-RU" sz="4000" b="1" dirty="0" smtClean="0">
                <a:solidFill>
                  <a:srgbClr val="00B050"/>
                </a:solidFill>
                <a:latin typeface="Calibri" pitchFamily="34" charset="0"/>
              </a:rPr>
              <a:t>исполняют:</a:t>
            </a:r>
            <a:endParaRPr lang="ru-RU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859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Оркестр  имени  Осипова  </a:t>
            </a:r>
          </a:p>
          <a:p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под  управлением  </a:t>
            </a:r>
          </a:p>
          <a:p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alibri" pitchFamily="34" charset="0"/>
              </a:rPr>
              <a:t>В.П.Дубровского</a:t>
            </a:r>
            <a:endParaRPr lang="ru-RU" sz="2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8" name="Рисунок 7" descr="6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3978566" cy="26432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4214818"/>
            <a:ext cx="40005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alibri" pitchFamily="34" charset="0"/>
              </a:rPr>
              <a:t>   Е. </a:t>
            </a:r>
            <a:r>
              <a:rPr lang="ru-RU" sz="3600" b="1" dirty="0" err="1" smtClean="0">
                <a:solidFill>
                  <a:srgbClr val="00B0F0"/>
                </a:solidFill>
                <a:latin typeface="Calibri" pitchFamily="34" charset="0"/>
              </a:rPr>
              <a:t>Дербенко</a:t>
            </a:r>
            <a:r>
              <a:rPr lang="ru-RU" sz="3600" b="1" dirty="0" smtClean="0">
                <a:solidFill>
                  <a:srgbClr val="00B0F0"/>
                </a:solidFill>
                <a:latin typeface="Calibri" pitchFamily="34" charset="0"/>
              </a:rPr>
              <a:t>  работает 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alibri" pitchFamily="34" charset="0"/>
              </a:rPr>
              <a:t>в  музыкальном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alibri" pitchFamily="34" charset="0"/>
              </a:rPr>
              <a:t> колледже</a:t>
            </a:r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ru-RU" sz="4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071834" cy="23369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 descr="7.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357562"/>
            <a:ext cx="4040996" cy="3044217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 descr="7...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3524276" cy="2643207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357166"/>
            <a:ext cx="3960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Calibri" pitchFamily="34" charset="0"/>
              </a:rPr>
              <a:t>1974 год  </a:t>
            </a:r>
            <a:r>
              <a:rPr lang="ru-RU" sz="4000" b="1" dirty="0" smtClean="0">
                <a:solidFill>
                  <a:srgbClr val="00B0F0"/>
                </a:solidFill>
                <a:latin typeface="Calibri" pitchFamily="34" charset="0"/>
              </a:rPr>
              <a:t>г.Орёл</a:t>
            </a:r>
            <a:endParaRPr lang="ru-RU" sz="40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714620"/>
            <a:ext cx="6215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7030A0"/>
                </a:solidFill>
                <a:latin typeface="Calibri" pitchFamily="34" charset="0"/>
              </a:rPr>
              <a:t>Орловское  трио  </a:t>
            </a:r>
            <a:endParaRPr lang="ru-RU" sz="3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баянистов:</a:t>
            </a:r>
          </a:p>
          <a:p>
            <a:pPr algn="r"/>
            <a:endParaRPr lang="ru-RU" sz="28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Анатолий  Кочергин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Михаил  Репка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Виктор  </a:t>
            </a:r>
            <a:r>
              <a:rPr lang="ru-RU" sz="2800" b="1" dirty="0" err="1" smtClean="0">
                <a:solidFill>
                  <a:srgbClr val="7030A0"/>
                </a:solidFill>
                <a:latin typeface="Calibri" pitchFamily="34" charset="0"/>
              </a:rPr>
              <a:t>Михеичев</a:t>
            </a:r>
            <a:endParaRPr lang="ru-RU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5" y="2571745"/>
            <a:ext cx="4998326" cy="33688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В  этот  период  произведения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 молодого  композитора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исполняют: </a:t>
            </a:r>
            <a:endParaRPr lang="ru-RU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57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Инструментальный   ансамбль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«Наигрыш»</a:t>
            </a:r>
          </a:p>
        </p:txBody>
      </p:sp>
      <p:pic>
        <p:nvPicPr>
          <p:cNvPr id="3" name="Рисунок 2" descr="8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714620"/>
            <a:ext cx="3868177" cy="2966084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Рисунок 3" descr="8.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14620"/>
            <a:ext cx="4143404" cy="295957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933</TotalTime>
  <Words>561</Words>
  <Application>Microsoft Office PowerPoint</Application>
  <PresentationFormat>Экран (4:3)</PresentationFormat>
  <Paragraphs>171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102</cp:revision>
  <dcterms:created xsi:type="dcterms:W3CDTF">2013-01-08T16:50:06Z</dcterms:created>
  <dcterms:modified xsi:type="dcterms:W3CDTF">2013-09-30T19:35:54Z</dcterms:modified>
</cp:coreProperties>
</file>