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x\Desktop\Поэты\Пушкин\000p83k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956092" cy="2500306"/>
          </a:xfrm>
          <a:prstGeom prst="rect">
            <a:avLst/>
          </a:prstGeom>
          <a:noFill/>
        </p:spPr>
      </p:pic>
      <p:pic>
        <p:nvPicPr>
          <p:cNvPr id="1027" name="Picture 3" descr="C:\Users\Max\Desktop\Поэты\Пушкин\08-12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964321" y="4238644"/>
            <a:ext cx="2179679" cy="2619356"/>
          </a:xfrm>
          <a:prstGeom prst="rect">
            <a:avLst/>
          </a:prstGeom>
          <a:noFill/>
        </p:spPr>
      </p:pic>
      <p:pic>
        <p:nvPicPr>
          <p:cNvPr id="1028" name="Picture 4" descr="C:\Users\Max\Desktop\Поэты\Пушкин\16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0"/>
            <a:ext cx="4214811" cy="42346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33478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rajan Pro" pitchFamily="18" charset="0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42852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1799-1837</a:t>
            </a:r>
            <a:endParaRPr lang="ru-RU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x\Desktop\Поэты\Пушкин\0_4dc5e_d3ebb35a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0294" y="-1"/>
            <a:ext cx="3353705" cy="3857629"/>
          </a:xfrm>
          <a:prstGeom prst="rect">
            <a:avLst/>
          </a:prstGeom>
          <a:noFill/>
        </p:spPr>
      </p:pic>
      <p:pic>
        <p:nvPicPr>
          <p:cNvPr id="2051" name="Picture 3" descr="C:\Users\Max\Desktop\Поэты\Пушкин\3RIA-095850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04658" cy="2857496"/>
          </a:xfrm>
          <a:prstGeom prst="rect">
            <a:avLst/>
          </a:prstGeom>
          <a:noFill/>
        </p:spPr>
      </p:pic>
      <p:pic>
        <p:nvPicPr>
          <p:cNvPr id="2052" name="Picture 4" descr="C:\Users\Max\Desktop\Поэты\Пушкин\0ccd22a0a6c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-3" y="3304840"/>
            <a:ext cx="2714614" cy="3553160"/>
          </a:xfrm>
          <a:prstGeom prst="rect">
            <a:avLst/>
          </a:prstGeom>
          <a:noFill/>
        </p:spPr>
      </p:pic>
      <p:pic>
        <p:nvPicPr>
          <p:cNvPr id="2053" name="Picture 5" descr="C:\Users\Max\Desktop\Поэты\Пушкин\0_54482_6ae8bba9_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286124"/>
            <a:ext cx="2771776" cy="3571876"/>
          </a:xfrm>
          <a:prstGeom prst="rect">
            <a:avLst/>
          </a:prstGeom>
          <a:noFill/>
        </p:spPr>
      </p:pic>
      <p:pic>
        <p:nvPicPr>
          <p:cNvPr id="2054" name="Picture 6" descr="C:\Users\Max\Desktop\Поэты\Пушкин\5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3929042"/>
            <a:ext cx="2928958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857496"/>
            <a:ext cx="6500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With verb burn down hearts of people</a:t>
            </a:r>
            <a:r>
              <a:rPr lang="en-US" dirty="0" smtClean="0">
                <a:solidFill>
                  <a:schemeClr val="bg1"/>
                </a:solidFill>
                <a:latin typeface="FangSong" pitchFamily="49" charset="-122"/>
                <a:ea typeface="FangSong" pitchFamily="49" charset="-122"/>
              </a:rPr>
              <a:t>.</a:t>
            </a:r>
            <a:endParaRPr lang="ru-RU" dirty="0">
              <a:solidFill>
                <a:schemeClr val="bg1"/>
              </a:solidFill>
              <a:latin typeface="FangSong" pitchFamily="49" charset="-122"/>
              <a:ea typeface="FangSong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x\Desktop\Поэты\Пушкин\76b12f1f430214df3e21f81faea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x\Desktop\Поэты\Пушкин\25d02598-25d0259025d025b925d025b225d025b025d025b725d025be25d025b225d1258125d025ba25d025b825d025b925d025b825d02598-25d025a025d025b525d025bf25d025b825d025bd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49" y="2857164"/>
            <a:ext cx="2786051" cy="3979580"/>
          </a:xfrm>
          <a:prstGeom prst="rect">
            <a:avLst/>
          </a:prstGeom>
          <a:noFill/>
        </p:spPr>
      </p:pic>
      <p:pic>
        <p:nvPicPr>
          <p:cNvPr id="4099" name="Picture 3" descr="C:\Users\Max\Desktop\Поэты\Пушкин\1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171783" cy="4929197"/>
          </a:xfrm>
          <a:prstGeom prst="rect">
            <a:avLst/>
          </a:prstGeom>
          <a:noFill/>
        </p:spPr>
      </p:pic>
      <p:pic>
        <p:nvPicPr>
          <p:cNvPr id="4100" name="Picture 4" descr="C:\Users\Max\Desktop\Поэты\Пушкин\a-s-pushkin-portret-raboti-k-p-mazera-18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040476" y="0"/>
            <a:ext cx="2103524" cy="2827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x\Desktop\Поэты\Пушкин\57818808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x\Desktop\Поэты\Пушкин\126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67200" cy="5080000"/>
          </a:xfrm>
          <a:prstGeom prst="rect">
            <a:avLst/>
          </a:prstGeom>
          <a:noFill/>
        </p:spPr>
      </p:pic>
      <p:pic>
        <p:nvPicPr>
          <p:cNvPr id="6147" name="Picture 3" descr="C:\Users\Max\Desktop\Поэты\Пушкин\B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64073"/>
            <a:ext cx="4857752" cy="2793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x\Desktop\Поэты\Пушкин\imgFu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1" y="0"/>
            <a:ext cx="4476749" cy="3357562"/>
          </a:xfrm>
          <a:prstGeom prst="rect">
            <a:avLst/>
          </a:prstGeom>
          <a:noFill/>
        </p:spPr>
      </p:pic>
      <p:pic>
        <p:nvPicPr>
          <p:cNvPr id="7171" name="Picture 3" descr="C:\Users\Max\Desktop\Поэты\Пушкин\img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78050"/>
            <a:ext cx="3683000" cy="4679950"/>
          </a:xfrm>
          <a:prstGeom prst="rect">
            <a:avLst/>
          </a:prstGeom>
          <a:noFill/>
        </p:spPr>
      </p:pic>
      <p:pic>
        <p:nvPicPr>
          <p:cNvPr id="7172" name="Picture 4" descr="C:\Users\Max\Desktop\Поэты\Пушкин\index_pic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4441833"/>
            <a:ext cx="1896749" cy="2416167"/>
          </a:xfrm>
          <a:prstGeom prst="rect">
            <a:avLst/>
          </a:prstGeom>
          <a:noFill/>
        </p:spPr>
      </p:pic>
      <p:pic>
        <p:nvPicPr>
          <p:cNvPr id="7173" name="Picture 5" descr="C:\Users\Max\Desktop\Поэты\Пушкин\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7623956" y="5286388"/>
            <a:ext cx="1520044" cy="1571612"/>
          </a:xfrm>
          <a:prstGeom prst="rect">
            <a:avLst/>
          </a:prstGeom>
          <a:noFill/>
        </p:spPr>
      </p:pic>
      <p:pic>
        <p:nvPicPr>
          <p:cNvPr id="7174" name="Picture 6" descr="C:\Users\Max\Desktop\Поэты\Пушкин\pushk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3952882"/>
            <a:ext cx="2083182" cy="2905118"/>
          </a:xfrm>
          <a:prstGeom prst="rect">
            <a:avLst/>
          </a:prstGeom>
          <a:noFill/>
        </p:spPr>
      </p:pic>
      <p:pic>
        <p:nvPicPr>
          <p:cNvPr id="1026" name="Picture 2" descr="C:\Users\Max\Desktop\Поэты\Пушкин\79822ce1a3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500034" y="0"/>
            <a:ext cx="1618885" cy="2047889"/>
          </a:xfrm>
          <a:prstGeom prst="rect">
            <a:avLst/>
          </a:prstGeom>
          <a:noFill/>
        </p:spPr>
      </p:pic>
      <p:pic>
        <p:nvPicPr>
          <p:cNvPr id="1027" name="Picture 3" descr="C:\Users\Max\Desktop\Поэты\Пушкин\495_2639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2928926" y="0"/>
            <a:ext cx="1428760" cy="2095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ax\Desktop\Поэты\Пушкин\Дуэл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638463" cy="2928934"/>
          </a:xfrm>
          <a:prstGeom prst="rect">
            <a:avLst/>
          </a:prstGeom>
          <a:noFill/>
        </p:spPr>
      </p:pic>
      <p:pic>
        <p:nvPicPr>
          <p:cNvPr id="8196" name="Picture 4" descr="C:\Users\Max\Desktop\Поэты\Пушкин\x1-Z5_1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762000"/>
            <a:ext cx="4343400" cy="6096000"/>
          </a:xfrm>
          <a:prstGeom prst="rect">
            <a:avLst/>
          </a:prstGeom>
          <a:noFill/>
        </p:spPr>
      </p:pic>
      <p:pic>
        <p:nvPicPr>
          <p:cNvPr id="8197" name="Picture 5" descr="C:\Users\Max\Desktop\Поэты\Пушкин\1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928934"/>
            <a:ext cx="4777631" cy="3929066"/>
          </a:xfrm>
          <a:prstGeom prst="rect">
            <a:avLst/>
          </a:prstGeom>
          <a:noFill/>
        </p:spPr>
      </p:pic>
      <p:pic>
        <p:nvPicPr>
          <p:cNvPr id="8198" name="Picture 6" descr="C:\Users\Max\Desktop\Поэты\Пушкин\3bf6b43a45f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42852"/>
            <a:ext cx="2286016" cy="28014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10</Words>
  <PresentationFormat>Экран (4:3)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Max</dc:creator>
  <cp:lastModifiedBy>Вова</cp:lastModifiedBy>
  <cp:revision>9</cp:revision>
  <dcterms:created xsi:type="dcterms:W3CDTF">2011-11-02T15:40:48Z</dcterms:created>
  <dcterms:modified xsi:type="dcterms:W3CDTF">2013-10-06T06:56:34Z</dcterms:modified>
</cp:coreProperties>
</file>