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0CB506-4B06-4BF2-8E9C-A5B2E6850CFF}" type="datetimeFigureOut">
              <a:rPr lang="ru-RU" smtClean="0"/>
              <a:t>30.06.2013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38C1FA-56E7-47FB-98AD-EB389A95E5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3108" y="500042"/>
            <a:ext cx="66437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Тема:»В деревне тоже есть много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интересного</a:t>
            </a: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pic>
        <p:nvPicPr>
          <p:cNvPr id="50178" name="Picture 2" descr="http://powerclip.ru/userfiles/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857364"/>
            <a:ext cx="6350000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Haustiere</a:t>
            </a:r>
            <a:endParaRPr lang="ru-RU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Piglets_h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7361378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Hört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zu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und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wiederholt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984248"/>
            <a:ext cx="7467600" cy="487375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Vieh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Schwein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Schaff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Pferd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Kuh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Ziege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das Rind,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Geflügel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Huhn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Hahn,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Gans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Ente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Getreide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Korn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Boden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züchtern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Viehzucht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treiben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mähen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dreschen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jäten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pflügen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säen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melken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füttrn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pflegen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Pflug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Mähdrescher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Sämaschine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Traktor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Beantwortet</a:t>
            </a:r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die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Fragen</a:t>
            </a:r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1984248"/>
            <a:ext cx="7972452" cy="4873752"/>
          </a:xfrm>
        </p:spPr>
        <p:txBody>
          <a:bodyPr/>
          <a:lstStyle/>
          <a:p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wohne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Dorf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Tem    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Mein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Vati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meine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Mutti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….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Beruf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helfe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meine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Eltern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den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Haushalt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sorge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für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Haustiere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jäte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giesse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Beete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Wie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weiter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7467600" cy="4873752"/>
          </a:xfrm>
        </p:spPr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Vieh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sind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… (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Schweine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Schaffe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Pferde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Kuhe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Ziege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Rinde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Geflügel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-    das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sind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(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Hühner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Hahne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Gänse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Ente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landwirtschaftlische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Maschinen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sind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-…(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Traktoren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Sämaschinen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Mädrescher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85728"/>
            <a:ext cx="7467600" cy="1143000"/>
          </a:xfrm>
        </p:spPr>
        <p:txBody>
          <a:bodyPr/>
          <a:lstStyle/>
          <a:p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Übersetzt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bitte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diese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Sätze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24" cy="4873752"/>
          </a:xfrm>
        </p:spPr>
        <p:txBody>
          <a:bodyPr/>
          <a:lstStyle/>
          <a:p>
            <a:r>
              <a:rPr lang="en-US" dirty="0" smtClean="0"/>
              <a:t>- 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Unser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Heimatdorf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liegt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am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Fluss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Ija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Unser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Heimatdorf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heisst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Tem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Im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Dorf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sind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eine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Schule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ein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Kindergarten,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einige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Geschäfte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ein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Postamt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sieht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schön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aus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Ich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liebe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mein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Heimatdorf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leben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verschiedene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Menschen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: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Traktoristen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Melkerinnen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Mähdrescher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ührer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Unser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Fluss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Ija</a:t>
            </a:r>
            <a:r>
              <a:rPr lang="en-US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Содержимое 5" descr="1093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428736"/>
            <a:ext cx="6643710" cy="4982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Überall</a:t>
            </a:r>
            <a:r>
              <a:rPr lang="en-US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n-US" sz="32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sind</a:t>
            </a:r>
            <a:r>
              <a:rPr lang="en-US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Wälder</a:t>
            </a:r>
            <a:r>
              <a:rPr lang="en-US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und </a:t>
            </a:r>
            <a:r>
              <a:rPr lang="en-US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Felder.</a:t>
            </a: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поля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00174"/>
            <a:ext cx="6498167" cy="4873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Den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Feldern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arbeiten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verschiedene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landwirtschaftliche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Maschinen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техник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7467600" cy="1143000"/>
          </a:xfrm>
        </p:spPr>
        <p:txBody>
          <a:bodyPr/>
          <a:lstStyle/>
          <a:p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</a:t>
            </a:r>
            <a:r>
              <a:rPr lang="en-US" sz="48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Geflügel</a:t>
            </a:r>
            <a:endParaRPr lang="ru-RU" sz="4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5665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357298"/>
            <a:ext cx="6357982" cy="4768487"/>
          </a:xfrm>
          <a:prstGeom prst="roundRect">
            <a:avLst>
              <a:gd name="adj" fmla="val 990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273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Hört zu und wiederholt.</vt:lpstr>
      <vt:lpstr>Beantwortet die Fragen!</vt:lpstr>
      <vt:lpstr> Wie ist weiter?</vt:lpstr>
      <vt:lpstr>Übersetzt bitte diese Sätze.</vt:lpstr>
      <vt:lpstr>Unser Fluss Ija.</vt:lpstr>
      <vt:lpstr>Überall  sind Wälder und Felder.</vt:lpstr>
      <vt:lpstr>Den Feldern arbeiten verschiedene landwirtschaftliche Maschinen</vt:lpstr>
      <vt:lpstr>                             Geflügel</vt:lpstr>
      <vt:lpstr>Haustiere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Uzver</dc:creator>
  <cp:lastModifiedBy>Uzver</cp:lastModifiedBy>
  <cp:revision>10</cp:revision>
  <dcterms:created xsi:type="dcterms:W3CDTF">2013-06-30T08:43:21Z</dcterms:created>
  <dcterms:modified xsi:type="dcterms:W3CDTF">2013-06-30T10:19:06Z</dcterms:modified>
</cp:coreProperties>
</file>