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DC191-35CF-4413-970D-77955D0743CA}" type="datetimeFigureOut">
              <a:rPr lang="ru-RU" smtClean="0"/>
              <a:t>28.06.2013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75093-6A36-4BA4-B664-E3B4B90E0A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75093-6A36-4BA4-B664-E3B4B90E0A2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1E28-A2E5-4917-891C-CFC0F724D3D2}" type="datetimeFigureOut">
              <a:rPr lang="ru-RU" smtClean="0"/>
              <a:t>28.06.2013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DE848E-9A66-4494-8F62-8683BD267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1E28-A2E5-4917-891C-CFC0F724D3D2}" type="datetimeFigureOut">
              <a:rPr lang="ru-RU" smtClean="0"/>
              <a:t>28.06.2013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848E-9A66-4494-8F62-8683BD267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1E28-A2E5-4917-891C-CFC0F724D3D2}" type="datetimeFigureOut">
              <a:rPr lang="ru-RU" smtClean="0"/>
              <a:t>28.06.2013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848E-9A66-4494-8F62-8683BD267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1E28-A2E5-4917-891C-CFC0F724D3D2}" type="datetimeFigureOut">
              <a:rPr lang="ru-RU" smtClean="0"/>
              <a:t>28.06.2013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DE848E-9A66-4494-8F62-8683BD267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1E28-A2E5-4917-891C-CFC0F724D3D2}" type="datetimeFigureOut">
              <a:rPr lang="ru-RU" smtClean="0"/>
              <a:t>28.06.2013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848E-9A66-4494-8F62-8683BD267C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1E28-A2E5-4917-891C-CFC0F724D3D2}" type="datetimeFigureOut">
              <a:rPr lang="ru-RU" smtClean="0"/>
              <a:t>28.06.2013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848E-9A66-4494-8F62-8683BD267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1E28-A2E5-4917-891C-CFC0F724D3D2}" type="datetimeFigureOut">
              <a:rPr lang="ru-RU" smtClean="0"/>
              <a:t>28.06.2013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DE848E-9A66-4494-8F62-8683BD267C8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1E28-A2E5-4917-891C-CFC0F724D3D2}" type="datetimeFigureOut">
              <a:rPr lang="ru-RU" smtClean="0"/>
              <a:t>28.06.2013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848E-9A66-4494-8F62-8683BD267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1E28-A2E5-4917-891C-CFC0F724D3D2}" type="datetimeFigureOut">
              <a:rPr lang="ru-RU" smtClean="0"/>
              <a:t>28.06.2013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848E-9A66-4494-8F62-8683BD267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1E28-A2E5-4917-891C-CFC0F724D3D2}" type="datetimeFigureOut">
              <a:rPr lang="ru-RU" smtClean="0"/>
              <a:t>28.06.2013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848E-9A66-4494-8F62-8683BD267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1E28-A2E5-4917-891C-CFC0F724D3D2}" type="datetimeFigureOut">
              <a:rPr lang="ru-RU" smtClean="0"/>
              <a:t>28.06.2013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E848E-9A66-4494-8F62-8683BD267C8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311E28-A2E5-4917-891C-CFC0F724D3D2}" type="datetimeFigureOut">
              <a:rPr lang="ru-RU" smtClean="0"/>
              <a:t>28.06.2013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DE848E-9A66-4494-8F62-8683BD267C8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8458200" cy="1714512"/>
          </a:xfrm>
        </p:spPr>
        <p:txBody>
          <a:bodyPr>
            <a:noAutofit/>
          </a:bodyPr>
          <a:lstStyle/>
          <a:p>
            <a:r>
              <a:rPr lang="en-US" sz="4400" dirty="0" smtClean="0"/>
              <a:t>Bratsk- </a:t>
            </a:r>
            <a:r>
              <a:rPr lang="en-US" sz="4400" dirty="0" err="1" smtClean="0"/>
              <a:t>unsere</a:t>
            </a:r>
            <a:r>
              <a:rPr lang="en-US" sz="4400" dirty="0" smtClean="0"/>
              <a:t> </a:t>
            </a:r>
            <a:r>
              <a:rPr lang="en-US" sz="4400" dirty="0" err="1" smtClean="0"/>
              <a:t>heimatstadt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500174"/>
            <a:ext cx="3677897" cy="4857784"/>
          </a:xfrm>
          <a:prstGeom prst="roundRect">
            <a:avLst>
              <a:gd name="adj" fmla="val 1036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357166"/>
            <a:ext cx="8686800" cy="838200"/>
          </a:xfrm>
        </p:spPr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dramatikerttheater</a:t>
            </a:r>
            <a:endParaRPr lang="ru-RU" dirty="0"/>
          </a:p>
        </p:txBody>
      </p:sp>
      <p:pic>
        <p:nvPicPr>
          <p:cNvPr id="26626" name="Picture 2" descr="http://www.bratsk-dom.ru/images/b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8093320" cy="5369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357166"/>
            <a:ext cx="8686800" cy="838200"/>
          </a:xfrm>
        </p:spPr>
        <p:txBody>
          <a:bodyPr/>
          <a:lstStyle/>
          <a:p>
            <a:r>
              <a:rPr lang="en-US" dirty="0" err="1" smtClean="0"/>
              <a:t>rodeltrasse</a:t>
            </a:r>
            <a:endParaRPr lang="ru-RU" dirty="0"/>
          </a:p>
        </p:txBody>
      </p:sp>
      <p:pic>
        <p:nvPicPr>
          <p:cNvPr id="25602" name="Picture 2" descr="http://susanin.udm.ru/upload/iblock/ff0/ff05f4c80f7e58251a9a909bb3d697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7286676" cy="4865893"/>
          </a:xfrm>
          <a:prstGeom prst="roundRect">
            <a:avLst>
              <a:gd name="adj" fmla="val 1079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357166"/>
            <a:ext cx="8686800" cy="838200"/>
          </a:xfrm>
        </p:spPr>
        <p:txBody>
          <a:bodyPr/>
          <a:lstStyle/>
          <a:p>
            <a:r>
              <a:rPr lang="en-US" dirty="0" smtClean="0"/>
              <a:t>Alpine </a:t>
            </a:r>
            <a:r>
              <a:rPr lang="en-US" dirty="0" err="1" smtClean="0"/>
              <a:t>schitrasse</a:t>
            </a:r>
            <a:endParaRPr lang="ru-RU" dirty="0"/>
          </a:p>
        </p:txBody>
      </p:sp>
      <p:pic>
        <p:nvPicPr>
          <p:cNvPr id="27652" name="Picture 4" descr="http://photos.wikimapia.org/p/00/01/39/26/30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6667500" cy="5000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8686800" cy="838200"/>
          </a:xfrm>
        </p:spPr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bratsker</a:t>
            </a:r>
            <a:r>
              <a:rPr lang="en-US" dirty="0" smtClean="0"/>
              <a:t> </a:t>
            </a:r>
            <a:r>
              <a:rPr lang="en-US" dirty="0" err="1" smtClean="0"/>
              <a:t>kraftwerk</a:t>
            </a:r>
            <a:endParaRPr lang="ru-RU" dirty="0"/>
          </a:p>
        </p:txBody>
      </p:sp>
      <p:pic>
        <p:nvPicPr>
          <p:cNvPr id="3074" name="Picture 2" descr="http://energograni.com/wp-content/uploads/2012/09/313_2F-871_2F-9_%D0%91%D1%80%D0%93%D0%AD%D0%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8052081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428604"/>
            <a:ext cx="8686800" cy="838200"/>
          </a:xfrm>
        </p:spPr>
        <p:txBody>
          <a:bodyPr/>
          <a:lstStyle/>
          <a:p>
            <a:r>
              <a:rPr lang="en-US" dirty="0" err="1" smtClean="0"/>
              <a:t>Sprecht</a:t>
            </a:r>
            <a:r>
              <a:rPr lang="en-US" dirty="0" smtClean="0"/>
              <a:t> </a:t>
            </a:r>
            <a:r>
              <a:rPr lang="en-US" dirty="0" err="1" smtClean="0"/>
              <a:t>mir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ru-RU" dirty="0" smtClean="0"/>
              <a:t>!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52" y="1785926"/>
          <a:ext cx="6528441" cy="3500462"/>
        </p:xfrm>
        <a:graphic>
          <a:graphicData uri="http://schemas.openxmlformats.org/drawingml/2006/table">
            <a:tbl>
              <a:tblPr/>
              <a:tblGrid>
                <a:gridCol w="3315024"/>
                <a:gridCol w="3213417"/>
              </a:tblGrid>
              <a:tr h="27393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berühmt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знаменитый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3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wurde … gegründet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был основан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3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Das Dramatikertheater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драматический театр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3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der Palast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дворец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3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die Museen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музеи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3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der Spotrkomplex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спортивный комплекс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3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das Hotel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гостиница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3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der Universität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университет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1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der Gedenkkomplex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Die Ehre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мемориальный комплекс «Слава»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der Turm des Bratskergefängnis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башня Братского острога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3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das Kraftwerk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гидроэлектростанция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0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alpine Schitrasse und Rodeltrasse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горнолыжная и санная трасса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Jetzt</a:t>
            </a:r>
            <a:r>
              <a:rPr lang="en-US" dirty="0" smtClean="0"/>
              <a:t> </a:t>
            </a:r>
            <a:r>
              <a:rPr lang="en-US" dirty="0" err="1" smtClean="0"/>
              <a:t>sprechen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</a:t>
            </a:r>
            <a:r>
              <a:rPr lang="en-US" dirty="0" err="1" smtClean="0"/>
              <a:t>unsere</a:t>
            </a:r>
            <a:r>
              <a:rPr lang="en-US" dirty="0" smtClean="0"/>
              <a:t> </a:t>
            </a:r>
            <a:r>
              <a:rPr lang="en-US" dirty="0" err="1" smtClean="0"/>
              <a:t>Stadt</a:t>
            </a:r>
            <a:r>
              <a:rPr lang="en-US" dirty="0" smtClean="0"/>
              <a:t> . </a:t>
            </a:r>
            <a:r>
              <a:rPr lang="en-US" dirty="0" smtClean="0"/>
              <a:t>        	</a:t>
            </a:r>
            <a:r>
              <a:rPr lang="en-US" dirty="0" err="1" smtClean="0"/>
              <a:t>Antwortet</a:t>
            </a:r>
            <a:r>
              <a:rPr lang="en-US" dirty="0" smtClean="0"/>
              <a:t> </a:t>
            </a:r>
            <a:r>
              <a:rPr lang="en-US" dirty="0" smtClean="0"/>
              <a:t>auf die </a:t>
            </a:r>
            <a:r>
              <a:rPr lang="en-US" dirty="0" err="1" smtClean="0"/>
              <a:t>Fragen</a:t>
            </a:r>
            <a:r>
              <a:rPr lang="en-US" dirty="0" smtClean="0"/>
              <a:t>!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52" y="2357430"/>
          <a:ext cx="6762776" cy="2755466"/>
        </p:xfrm>
        <a:graphic>
          <a:graphicData uri="http://schemas.openxmlformats.org/drawingml/2006/table">
            <a:tbl>
              <a:tblPr/>
              <a:tblGrid>
                <a:gridCol w="3319984"/>
                <a:gridCol w="3442792"/>
              </a:tblGrid>
              <a:tr h="35719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Wann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wurde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unsere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Stadt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gegründet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Bratsk wurde im 1955 gegründet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2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Wieviel Menschen leben hier?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Hier leben 244000 Menschen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2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Wo liegt die Stadt?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Die Stadt liegt am Fluss Angara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2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Wiviel Schulen gibt es hier?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Im Bratsk sind 41 Schulen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3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Wo kann man Sport treiben?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Hier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sind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ein</a:t>
                      </a:r>
                      <a:endParaRPr lang="en-US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Sportkomplex,Sportschulen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2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Wo ist dein Liblingsort?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Mein Liblingsort ist Kirow-Strasse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2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Geffällt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dir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unsere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Stadt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Mir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gefällt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unsere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Stadt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Bratsk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/>
          <a:lstStyle/>
          <a:p>
            <a:r>
              <a:rPr lang="ru-RU" dirty="0" smtClean="0"/>
              <a:t>                   </a:t>
            </a:r>
            <a:r>
              <a:rPr lang="en-US" dirty="0" smtClean="0"/>
              <a:t>Das hotel </a:t>
            </a:r>
            <a:r>
              <a:rPr lang="ru-RU" dirty="0" smtClean="0"/>
              <a:t>«</a:t>
            </a:r>
            <a:r>
              <a:rPr lang="en-US" dirty="0" smtClean="0"/>
              <a:t>Taiga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9218" name="Picture 2" descr="http://foto.irkutsk.ru/photo/161/5660/tai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7572428" cy="5411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8686800" cy="838200"/>
          </a:xfrm>
        </p:spPr>
        <p:txBody>
          <a:bodyPr/>
          <a:lstStyle/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bratsker</a:t>
            </a:r>
            <a:r>
              <a:rPr lang="en-US" dirty="0" smtClean="0"/>
              <a:t> </a:t>
            </a:r>
            <a:r>
              <a:rPr lang="en-US" dirty="0" err="1" smtClean="0"/>
              <a:t>universität</a:t>
            </a:r>
            <a:endParaRPr lang="ru-RU" dirty="0"/>
          </a:p>
        </p:txBody>
      </p:sp>
      <p:pic>
        <p:nvPicPr>
          <p:cNvPr id="8194" name="Picture 2" descr="http://www.vbratske.ru/i/bratsk_news/13408516242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7620000" cy="510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8686800" cy="838200"/>
          </a:xfrm>
        </p:spPr>
        <p:txBody>
          <a:bodyPr/>
          <a:lstStyle/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gedenkkomplex</a:t>
            </a:r>
            <a:r>
              <a:rPr lang="en-US" dirty="0" smtClean="0"/>
              <a:t> </a:t>
            </a:r>
            <a:r>
              <a:rPr lang="ru-RU" dirty="0" smtClean="0"/>
              <a:t>«</a:t>
            </a:r>
            <a:r>
              <a:rPr lang="en-US" dirty="0" smtClean="0"/>
              <a:t>die </a:t>
            </a:r>
            <a:r>
              <a:rPr lang="en-US" dirty="0" err="1" smtClean="0"/>
              <a:t>ehre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170" name="Picture 2" descr="http://bratsk.3goroda.ru/uploads/bratsk-gallery/image-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7983781" cy="5293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8686800" cy="838200"/>
          </a:xfrm>
        </p:spPr>
        <p:txBody>
          <a:bodyPr/>
          <a:lstStyle/>
          <a:p>
            <a:r>
              <a:rPr lang="en-US" dirty="0" smtClean="0"/>
              <a:t>Das museum </a:t>
            </a:r>
            <a:r>
              <a:rPr lang="ru-RU" dirty="0" smtClean="0"/>
              <a:t>«</a:t>
            </a:r>
            <a:r>
              <a:rPr lang="en-US" dirty="0" err="1" smtClean="0"/>
              <a:t>angarskesdorf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146" name="Picture 2" descr="http://bratsk.sutochno.ru/files/misc/images/bratsk/640/bratsk_angarskaya_derevn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6929486" cy="5197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8686800" cy="838200"/>
          </a:xfrm>
        </p:spPr>
        <p:txBody>
          <a:bodyPr/>
          <a:lstStyle/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turm</a:t>
            </a:r>
            <a:r>
              <a:rPr lang="en-US" dirty="0" smtClean="0"/>
              <a:t> des </a:t>
            </a:r>
            <a:r>
              <a:rPr lang="en-US" dirty="0" err="1" smtClean="0"/>
              <a:t>gefängnis</a:t>
            </a:r>
            <a:endParaRPr lang="ru-RU" dirty="0"/>
          </a:p>
        </p:txBody>
      </p:sp>
      <p:pic>
        <p:nvPicPr>
          <p:cNvPr id="5122" name="Picture 2" descr="http://static.eva.ru/eva/70001-80000/76864/photoalbum/6417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929486" cy="4845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8686800" cy="838200"/>
          </a:xfrm>
        </p:spPr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kirow-strase</a:t>
            </a:r>
            <a:endParaRPr lang="ru-RU" dirty="0"/>
          </a:p>
        </p:txBody>
      </p:sp>
      <p:pic>
        <p:nvPicPr>
          <p:cNvPr id="4098" name="Picture 2" descr="http://www.forumirk.ru/uploads/monthly_04_2008/post-1-1209305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42984"/>
            <a:ext cx="7048496" cy="5286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</TotalTime>
  <Words>188</Words>
  <Application>Microsoft Office PowerPoint</Application>
  <PresentationFormat>Экран (4:3)</PresentationFormat>
  <Paragraphs>53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Bratsk- unsere heimatstadt </vt:lpstr>
      <vt:lpstr>Sprecht mir nach!</vt:lpstr>
      <vt:lpstr>Jetzt sprechen wir über unsere Stadt .          Antwortet auf die Fragen!</vt:lpstr>
      <vt:lpstr>                   Das hotel «Taiga»</vt:lpstr>
      <vt:lpstr>Der bratsker universität</vt:lpstr>
      <vt:lpstr>Der gedenkkomplex «die ehre»</vt:lpstr>
      <vt:lpstr>Das museum «angarskesdorf»</vt:lpstr>
      <vt:lpstr>Der turm des gefängnis</vt:lpstr>
      <vt:lpstr>Die kirow-strase</vt:lpstr>
      <vt:lpstr>Das dramatikerttheater</vt:lpstr>
      <vt:lpstr>rodeltrasse</vt:lpstr>
      <vt:lpstr>Alpine schitrasse</vt:lpstr>
      <vt:lpstr>Das bratsker kraftwerk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Bratsk- unsere heimatstadt </dc:title>
  <dc:creator>Uzver</dc:creator>
  <cp:lastModifiedBy>Uzver</cp:lastModifiedBy>
  <cp:revision>7</cp:revision>
  <dcterms:created xsi:type="dcterms:W3CDTF">2013-06-28T07:45:04Z</dcterms:created>
  <dcterms:modified xsi:type="dcterms:W3CDTF">2013-06-28T08:52:32Z</dcterms:modified>
</cp:coreProperties>
</file>