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>
        <p:scale>
          <a:sx n="73" d="100"/>
          <a:sy n="73" d="100"/>
        </p:scale>
        <p:origin x="-75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7B61-C0E7-4195-ADBF-A005F101A31F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F484-F958-4BCE-9C49-E43BC7DD57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7B61-C0E7-4195-ADBF-A005F101A31F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F484-F958-4BCE-9C49-E43BC7DD5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7B61-C0E7-4195-ADBF-A005F101A31F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F484-F958-4BCE-9C49-E43BC7DD5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7B61-C0E7-4195-ADBF-A005F101A31F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F484-F958-4BCE-9C49-E43BC7DD5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7B61-C0E7-4195-ADBF-A005F101A31F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F484-F958-4BCE-9C49-E43BC7DD57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7B61-C0E7-4195-ADBF-A005F101A31F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F484-F958-4BCE-9C49-E43BC7DD5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7B61-C0E7-4195-ADBF-A005F101A31F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F484-F958-4BCE-9C49-E43BC7DD5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7B61-C0E7-4195-ADBF-A005F101A31F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7F484-F958-4BCE-9C49-E43BC7DD57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7B61-C0E7-4195-ADBF-A005F101A31F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F484-F958-4BCE-9C49-E43BC7DD5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7B61-C0E7-4195-ADBF-A005F101A31F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9B7F484-F958-4BCE-9C49-E43BC7DD5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21C7B61-C0E7-4195-ADBF-A005F101A31F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F484-F958-4BCE-9C49-E43BC7DD5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21C7B61-C0E7-4195-ADBF-A005F101A31F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B7F484-F958-4BCE-9C49-E43BC7DD574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3448545" cy="336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1285860"/>
            <a:ext cx="5801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Thema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: </a:t>
            </a:r>
            <a:r>
              <a:rPr lang="en-U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Ökologie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          </a:t>
            </a:r>
            <a:endParaRPr lang="en-US" smtClean="0"/>
          </a:p>
          <a:p>
            <a:r>
              <a:rPr lang="en-US" smtClean="0"/>
              <a:t>	</a:t>
            </a:r>
            <a:endParaRPr lang="ru-RU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1000108"/>
            <a:ext cx="8072494" cy="4555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V.Schlussfolderung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Was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tun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wir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selbst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für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den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Umweltschützt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in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der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Stadt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Bratsk?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Ihre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Vorschläge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zur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Verbes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-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serung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der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ökologische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Situation? 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An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der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Verschmutzung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der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Umwelt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sind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schuld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selbst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die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Menschen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Man muss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sich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um die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Umwelt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sorgen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, um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sich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vor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der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ökologischen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Katastrophe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zu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retten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-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Wir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müssen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Lebensraum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reinhalten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-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Wir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müssen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die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Bäume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pflanzen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-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Alle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müssen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Energie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sparen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-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Wir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müssen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den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Tieren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helfen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-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Wir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müssen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unser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Fluss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Angara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schützen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und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sauber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halten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-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Alle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Autos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müssen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umweltfreundliche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Energiequellen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benutzen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- Die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Werke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müssen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die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Schadwirkung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den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Dunstglocke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senken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72008"/>
            <a:ext cx="6480048" cy="1752600"/>
          </a:xfrm>
        </p:spPr>
        <p:txBody>
          <a:bodyPr>
            <a:noAutofit/>
          </a:bodyPr>
          <a:lstStyle/>
          <a:p>
            <a:r>
              <a:rPr lang="ru-RU" dirty="0" smtClean="0"/>
              <a:t>           </a:t>
            </a:r>
            <a:endParaRPr lang="en-US" dirty="0" smtClean="0"/>
          </a:p>
          <a:p>
            <a:r>
              <a:rPr lang="en-US" dirty="0" smtClean="0"/>
              <a:t>	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7446910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Всё труднее природе от смога дышать.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Только как это зло остановишь? 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… Две сосны под окном. Старше – чахлая мать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дочурка – зелёный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заморыш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их ветках весной воробьи не снуют, 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Может , за зиму силы иссякли?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Или здесь им житья пацаны не дают?-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Ведь такое бывает, не так ли?...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Сколько лет здесь дожди уже жёлтые льют.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Может, « божьей росы» это капли?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…Но вороны близ города гнёзда не вьют.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 играются птичьи спектакли…                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Здесь отравлены смогом массивы лесов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большие, и малые воды.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…Не пора ли поставить на чашу весов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Нам скорбящую душу Природы ?         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310" y="6143644"/>
            <a:ext cx="30961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12 февраля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1986г.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6143644"/>
            <a:ext cx="33545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Владимир Корнилов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72008"/>
            <a:ext cx="6480048" cy="1752600"/>
          </a:xfrm>
        </p:spPr>
        <p:txBody>
          <a:bodyPr>
            <a:noAutofit/>
          </a:bodyPr>
          <a:lstStyle/>
          <a:p>
            <a:r>
              <a:rPr lang="ru-RU" dirty="0" smtClean="0"/>
              <a:t>           </a:t>
            </a:r>
            <a:endParaRPr lang="en-US" dirty="0" smtClean="0"/>
          </a:p>
          <a:p>
            <a:r>
              <a:rPr lang="en-US" dirty="0" smtClean="0"/>
              <a:t>	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1571612"/>
            <a:ext cx="5000660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к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ислотный дождь</a:t>
            </a:r>
          </a:p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азрушение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разрушать</a:t>
            </a:r>
          </a:p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ещество</a:t>
            </a:r>
          </a:p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худшение самочувствия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загрязнять</a:t>
            </a:r>
          </a:p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редный</a:t>
            </a:r>
          </a:p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п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ромышленные выбросы</a:t>
            </a:r>
          </a:p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дыхать</a:t>
            </a:r>
          </a:p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л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ёгкие</a:t>
            </a:r>
          </a:p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зоновая дыра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ядовитый</a:t>
            </a:r>
          </a:p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з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ащищать</a:t>
            </a:r>
          </a:p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пасный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вымирать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85723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Arbeit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zu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zweit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72008"/>
            <a:ext cx="6480048" cy="1752600"/>
          </a:xfrm>
        </p:spPr>
        <p:txBody>
          <a:bodyPr>
            <a:noAutofit/>
          </a:bodyPr>
          <a:lstStyle/>
          <a:p>
            <a:r>
              <a:rPr lang="ru-RU" dirty="0" smtClean="0"/>
              <a:t>           </a:t>
            </a:r>
            <a:endParaRPr lang="en-US" dirty="0" smtClean="0"/>
          </a:p>
          <a:p>
            <a:r>
              <a:rPr lang="en-US" dirty="0" smtClean="0"/>
              <a:t>	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4348" y="2571744"/>
            <a:ext cx="2143140" cy="10001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Städte</a:t>
            </a:r>
            <a:r>
              <a:rPr lang="en-US" sz="1600" dirty="0" smtClean="0">
                <a:solidFill>
                  <a:schemeClr val="bg1"/>
                </a:solidFill>
              </a:rPr>
              <a:t> und </a:t>
            </a:r>
            <a:r>
              <a:rPr lang="en-US" sz="1600" dirty="0" err="1" smtClean="0">
                <a:solidFill>
                  <a:schemeClr val="bg1"/>
                </a:solidFill>
              </a:rPr>
              <a:t>Dörfer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Sauber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machen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42910" y="1428736"/>
            <a:ext cx="2143140" cy="92869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Tiere</a:t>
            </a:r>
            <a:r>
              <a:rPr lang="en-US" sz="1600" dirty="0" smtClean="0">
                <a:solidFill>
                  <a:schemeClr val="bg1"/>
                </a:solidFill>
              </a:rPr>
              <a:t> und </a:t>
            </a:r>
            <a:r>
              <a:rPr lang="en-US" sz="1600" dirty="0" err="1" smtClean="0">
                <a:solidFill>
                  <a:schemeClr val="bg1"/>
                </a:solidFill>
              </a:rPr>
              <a:t>Vögel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helfen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071802" y="1285860"/>
            <a:ext cx="2286016" cy="107157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Das </a:t>
            </a:r>
            <a:r>
              <a:rPr lang="en-US" sz="1600" dirty="0" err="1" smtClean="0">
                <a:solidFill>
                  <a:schemeClr val="bg1"/>
                </a:solidFill>
              </a:rPr>
              <a:t>Wasser</a:t>
            </a:r>
            <a:r>
              <a:rPr lang="en-US" sz="1600" dirty="0" smtClean="0">
                <a:solidFill>
                  <a:schemeClr val="bg1"/>
                </a:solidFill>
              </a:rPr>
              <a:t>, den Wald, die </a:t>
            </a:r>
            <a:r>
              <a:rPr lang="en-US" sz="1600" dirty="0" err="1" smtClean="0">
                <a:solidFill>
                  <a:schemeClr val="bg1"/>
                </a:solidFill>
              </a:rPr>
              <a:t>Luft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sauber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halten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572132" y="1357298"/>
            <a:ext cx="2143140" cy="92869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Das </a:t>
            </a:r>
            <a:r>
              <a:rPr lang="en-US" sz="1600" dirty="0" err="1" smtClean="0">
                <a:solidFill>
                  <a:schemeClr val="bg1"/>
                </a:solidFill>
              </a:rPr>
              <a:t>Wasser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sparen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143240" y="2500306"/>
            <a:ext cx="2214578" cy="12858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Umweltschuzt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geht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jeden</a:t>
            </a:r>
            <a:r>
              <a:rPr lang="en-US" sz="1600" b="1" dirty="0" smtClean="0">
                <a:solidFill>
                  <a:schemeClr val="bg1"/>
                </a:solidFill>
              </a:rPr>
              <a:t> an. Man muss…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72132" y="2571744"/>
            <a:ext cx="2143140" cy="92869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Neue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Bäume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pflanzen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428728" y="3929066"/>
            <a:ext cx="2357454" cy="85725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b</a:t>
            </a:r>
            <a:r>
              <a:rPr lang="en-US" sz="1600" dirty="0" err="1" smtClean="0">
                <a:solidFill>
                  <a:schemeClr val="bg1"/>
                </a:solidFill>
              </a:rPr>
              <a:t>ringen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schädliche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G</a:t>
            </a:r>
            <a:r>
              <a:rPr lang="en-US" sz="1600" dirty="0" err="1" smtClean="0">
                <a:solidFill>
                  <a:schemeClr val="bg1"/>
                </a:solidFill>
              </a:rPr>
              <a:t>äse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nicht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357686" y="3929066"/>
            <a:ext cx="2500330" cy="85725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Das </a:t>
            </a:r>
            <a:r>
              <a:rPr lang="en-US" sz="1600" dirty="0" err="1" smtClean="0">
                <a:solidFill>
                  <a:schemeClr val="bg1"/>
                </a:solidFill>
              </a:rPr>
              <a:t>Ozonschicht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zerstört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nicht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58" y="35716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Ergänzt</a:t>
            </a:r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das </a:t>
            </a:r>
            <a:r>
              <a:rPr lang="en-US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Assoziogram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! </a:t>
            </a:r>
            <a:r>
              <a:rPr lang="en-US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Baut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mit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diesen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Wortgruppen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die </a:t>
            </a:r>
            <a:r>
              <a:rPr lang="en-US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Sätze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zusammen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72008"/>
            <a:ext cx="6480048" cy="1752600"/>
          </a:xfrm>
        </p:spPr>
        <p:txBody>
          <a:bodyPr>
            <a:noAutofit/>
          </a:bodyPr>
          <a:lstStyle/>
          <a:p>
            <a:r>
              <a:rPr lang="ru-RU" dirty="0" smtClean="0"/>
              <a:t>           </a:t>
            </a:r>
            <a:endParaRPr lang="en-US" dirty="0" smtClean="0"/>
          </a:p>
          <a:p>
            <a:r>
              <a:rPr lang="en-US" dirty="0" smtClean="0"/>
              <a:t>	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402731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4000504"/>
            <a:ext cx="88170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sz="1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		</a:t>
            </a:r>
            <a:r>
              <a:rPr kumimoji="0" lang="en-US" sz="1200" b="1" i="0" u="none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Luftverschmutzung</a:t>
            </a:r>
            <a:endParaRPr kumimoji="0" lang="ru-RU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Die 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Luft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Stadt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Bratsk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ist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so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verschmutzt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dass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es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gef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hrlich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ist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sie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einzuatmen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Die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Betriebe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bringen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sch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dliche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 die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Luft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 Man muss  die  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Schadwirkung</a:t>
            </a:r>
            <a:endParaRPr kumimoji="0" lang="ru-RU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Dunstglocke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senken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Die Autos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Benzin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verbrennen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und die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Luft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auch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verschmutzt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Alle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Autos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ssen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mit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Elektromotoren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fahren</a:t>
            </a:r>
            <a:r>
              <a:rPr kumimoji="0" lang="en-US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          </a:t>
            </a:r>
            <a:endParaRPr lang="en-US" smtClean="0"/>
          </a:p>
          <a:p>
            <a:r>
              <a:rPr lang="en-US" smtClean="0"/>
              <a:t>	</a:t>
            </a:r>
            <a:endParaRPr lang="ru-RU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15370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28596" y="4929198"/>
            <a:ext cx="770461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sz="1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endParaRPr kumimoji="0" lang="ru-RU" sz="1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sz="1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	                    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Wasserverschmutzung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Alles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Leben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auf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Erde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braucht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Wasser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Aber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fast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berall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ist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das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Wasser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verschmutzt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Das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Wasser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Fluss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Angara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ist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auch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verschmutzt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mit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ll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giftigen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Stoffen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Man</a:t>
            </a:r>
            <a:endParaRPr kumimoji="0" lang="ru-RU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muss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Fluss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Angara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sauber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halten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und das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Wasser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sparen</a:t>
            </a:r>
            <a:r>
              <a:rPr kumimoji="0" lang="en-US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          </a:t>
            </a:r>
            <a:endParaRPr lang="en-US" smtClean="0"/>
          </a:p>
          <a:p>
            <a:r>
              <a:rPr lang="en-US" smtClean="0"/>
              <a:t>	</a:t>
            </a:r>
            <a:endParaRPr lang="ru-RU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358246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5000636"/>
            <a:ext cx="879805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Ozonschicht</a:t>
            </a:r>
            <a:endParaRPr kumimoji="0" lang="ru-RU" sz="17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Die 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Hauptschuld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an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Ozonschichtzerst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rung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: 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Schadstoffe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von 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Industrie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chlorhaltige</a:t>
            </a:r>
            <a:endParaRPr kumimoji="0" lang="ru-RU" sz="17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Verbindungen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Treibgase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hlmittel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Schaumstoffe,L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sungsmittel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zerst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rt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Ozonschicht</a:t>
            </a:r>
            <a:endParaRPr kumimoji="0" lang="ru-RU" sz="17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und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bekommt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ein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Loch.Die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Folge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sind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eine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Ver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nderung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Klimas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auf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7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Erde</a:t>
            </a:r>
            <a:r>
              <a:rPr kumimoji="0" lang="en-US" sz="17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7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          </a:t>
            </a:r>
            <a:endParaRPr lang="en-US" smtClean="0"/>
          </a:p>
          <a:p>
            <a:r>
              <a:rPr lang="en-US" smtClean="0"/>
              <a:t>	</a:t>
            </a:r>
            <a:endParaRPr lang="ru-RU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-90708" y="5143512"/>
            <a:ext cx="923470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kumimoji="0" lang="en-US" sz="1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en-US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Waldsterben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         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Wälder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, Parks und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Grünanlagen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bilden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die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grüne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Lungen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der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Stadt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. In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vielen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Strassen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          und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Höfen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der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Stadt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Bratsk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wenig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Grün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ist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Viele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Bäume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werden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durch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den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sauren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Re-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          gen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zerstört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. Es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gibt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oft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Waldbrände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. 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Wir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müssen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viele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Bäume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pflanzen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143932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          </a:t>
            </a:r>
            <a:endParaRPr lang="en-US" smtClean="0"/>
          </a:p>
          <a:p>
            <a:r>
              <a:rPr lang="en-US" smtClean="0"/>
              <a:t>	</a:t>
            </a:r>
            <a:endParaRPr lang="ru-RU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-105648" y="5429264"/>
            <a:ext cx="92496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kumimoji="0" lang="en-US" sz="1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  <a:r>
              <a:rPr lang="en-US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Müll</a:t>
            </a:r>
            <a:r>
              <a:rPr 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      In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vielen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Höfen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der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Stadt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 und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ringsherum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liegt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Müll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. Die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Menschen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müssen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unsere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Stadt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    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sauber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halten</a:t>
            </a: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929618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ysClr val="windowText" lastClr="000000"/>
      </a:dk1>
      <a:lt1>
        <a:sysClr val="window" lastClr="FFFFFF"/>
      </a:lt1>
      <a:dk2>
        <a:srgbClr val="B0DFA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66</TotalTime>
  <Words>334</Words>
  <Application>Microsoft Office PowerPoint</Application>
  <PresentationFormat>Экран (4:3)</PresentationFormat>
  <Paragraphs>140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Uzver</dc:creator>
  <cp:lastModifiedBy>Uzver</cp:lastModifiedBy>
  <cp:revision>7</cp:revision>
  <dcterms:created xsi:type="dcterms:W3CDTF">2013-06-27T09:13:51Z</dcterms:created>
  <dcterms:modified xsi:type="dcterms:W3CDTF">2013-06-27T10:20:01Z</dcterms:modified>
</cp:coreProperties>
</file>