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857255"/>
          </a:xfrm>
        </p:spPr>
        <p:txBody>
          <a:bodyPr/>
          <a:lstStyle/>
          <a:p>
            <a:pPr algn="ctr"/>
            <a:r>
              <a:rPr lang="ru-RU" b="1" dirty="0" smtClean="0"/>
              <a:t>Кулоны из кожи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072362" cy="39957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Кожа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самый древний материал, применяемый человеком для своих нужд. Она прочна, пластична, послушна, долговечна.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Существует много интересных приемов обработки кожи: роспись, батик, выжигание, термообработка, драпировка, ажурная орнаментация, нитяная графика.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лон+висюльк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2541588" cy="4525962"/>
          </a:xfrm>
        </p:spPr>
      </p:pic>
      <p:pic>
        <p:nvPicPr>
          <p:cNvPr id="6" name="Содержимое 5" descr="бахром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14775" y="1357313"/>
            <a:ext cx="5229225" cy="1428750"/>
          </a:xfrm>
        </p:spPr>
      </p:pic>
      <p:sp>
        <p:nvSpPr>
          <p:cNvPr id="8" name="TextBox 7"/>
          <p:cNvSpPr txBox="1"/>
          <p:nvPr/>
        </p:nvSpPr>
        <p:spPr>
          <a:xfrm>
            <a:off x="500034" y="542926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r>
              <a:rPr lang="ru-RU" dirty="0" smtClean="0"/>
              <a:t>. Приклеить  полоски с висюльками</a:t>
            </a:r>
          </a:p>
          <a:p>
            <a:r>
              <a:rPr lang="ru-RU" dirty="0" smtClean="0"/>
              <a:t>К кулону. Середину кулона, с  изнанки, </a:t>
            </a:r>
          </a:p>
          <a:p>
            <a:r>
              <a:rPr lang="ru-RU" dirty="0" smtClean="0"/>
              <a:t>смазать клеем, а висюльки смазать вдвое.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35756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r>
              <a:rPr lang="ru-RU" dirty="0" smtClean="0"/>
              <a:t>. Заготовить цветок. </a:t>
            </a:r>
          </a:p>
          <a:p>
            <a:r>
              <a:rPr lang="ru-RU" dirty="0" smtClean="0"/>
              <a:t>Полоску кожи  длинной 8-10 см мелко надрезать и скрутить. Начало и конец смазать клеем.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истик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3143250" cy="3276600"/>
          </a:xfrm>
        </p:spPr>
      </p:pic>
      <p:pic>
        <p:nvPicPr>
          <p:cNvPr id="7" name="Содержимое 6" descr="кулон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86446" y="928670"/>
            <a:ext cx="1714500" cy="4000500"/>
          </a:xfrm>
        </p:spPr>
      </p:pic>
      <p:sp>
        <p:nvSpPr>
          <p:cNvPr id="6" name="TextBox 5"/>
          <p:cNvSpPr txBox="1"/>
          <p:nvPr/>
        </p:nvSpPr>
        <p:spPr>
          <a:xfrm>
            <a:off x="500035" y="4786322"/>
            <a:ext cx="400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</a:t>
            </a:r>
            <a:r>
              <a:rPr lang="ru-RU" dirty="0" smtClean="0"/>
              <a:t>. Заготовить листики, вырезав их по лекалу, придать форму пламенем свечи. Середину листиков смазать клеем, заложить складку.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21495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</a:t>
            </a:r>
            <a:r>
              <a:rPr lang="ru-RU" dirty="0" smtClean="0"/>
              <a:t>. Приклеить цветок и листики к кулону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нуро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4038600" cy="1982788"/>
          </a:xfrm>
        </p:spPr>
      </p:pic>
      <p:pic>
        <p:nvPicPr>
          <p:cNvPr id="6" name="Содержимое 5" descr="кулон на шнурке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000108"/>
            <a:ext cx="2127250" cy="5668962"/>
          </a:xfrm>
        </p:spPr>
      </p:pic>
      <p:sp>
        <p:nvSpPr>
          <p:cNvPr id="7" name="TextBox 6"/>
          <p:cNvSpPr txBox="1"/>
          <p:nvPr/>
        </p:nvSpPr>
        <p:spPr>
          <a:xfrm>
            <a:off x="785786" y="414338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r>
              <a:rPr lang="ru-RU" dirty="0" smtClean="0"/>
              <a:t>. Вырезаем шнурок из кожи нужной длины шириной 2-2,5 мм. Если нет нужной длины, можно связать несколько небольших. Вдеваем в петлю кулона.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Готовые кулоны</a:t>
            </a:r>
            <a:endParaRPr lang="ru-RU" dirty="0"/>
          </a:p>
        </p:txBody>
      </p:sp>
      <p:pic>
        <p:nvPicPr>
          <p:cNvPr id="4" name="Содержимое 3" descr="IMG_1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8537" y="1920875"/>
            <a:ext cx="2955925" cy="4433888"/>
          </a:xfrm>
        </p:spPr>
      </p:pic>
      <p:pic>
        <p:nvPicPr>
          <p:cNvPr id="6" name="Содержимое 5" descr="кулон на шнурк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857364"/>
            <a:ext cx="230153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Способы обработки кожи:</a:t>
            </a:r>
            <a:endParaRPr lang="ru-RU" sz="3200" dirty="0"/>
          </a:p>
        </p:txBody>
      </p:sp>
      <p:pic>
        <p:nvPicPr>
          <p:cNvPr id="6" name="Содержимое 5" descr="IMG_1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4038600" cy="2692400"/>
          </a:xfrm>
        </p:spPr>
      </p:pic>
      <p:pic>
        <p:nvPicPr>
          <p:cNvPr id="7" name="Содержимое 6" descr="IMG_12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  <p:sp>
        <p:nvSpPr>
          <p:cNvPr id="10" name="TextBox 9"/>
          <p:cNvSpPr txBox="1"/>
          <p:nvPr/>
        </p:nvSpPr>
        <p:spPr>
          <a:xfrm>
            <a:off x="785786" y="150017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ГОРЯЧЕЕ    ТОНИРОВАНИЕ</a:t>
            </a:r>
          </a:p>
          <a:p>
            <a:r>
              <a:rPr lang="ru-RU" dirty="0" smtClean="0"/>
              <a:t>             (выжигание)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6430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ДРАПИРОВКА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21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822825" cy="3214688"/>
          </a:xfrm>
        </p:spPr>
      </p:pic>
      <p:pic>
        <p:nvPicPr>
          <p:cNvPr id="8" name="Содержимое 7" descr="IMG_121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643570" y="1714488"/>
            <a:ext cx="3017837" cy="4525963"/>
          </a:xfrm>
        </p:spPr>
      </p:pic>
      <p:sp>
        <p:nvSpPr>
          <p:cNvPr id="9" name="TextBox 8"/>
          <p:cNvSpPr txBox="1"/>
          <p:nvPr/>
        </p:nvSpPr>
        <p:spPr>
          <a:xfrm>
            <a:off x="1214414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ПРОЖАРИВАНИЕ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78579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ОБРАБОТКА          </a:t>
            </a:r>
          </a:p>
          <a:p>
            <a:r>
              <a:rPr lang="ru-RU" dirty="0" smtClean="0"/>
              <a:t>    ПЛАМЕНЕМ   СВЕЧИ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Технология  изготовления  кулона с     подвесками</a:t>
            </a:r>
            <a:endParaRPr lang="ru-RU" sz="3600" dirty="0"/>
          </a:p>
        </p:txBody>
      </p:sp>
      <p:pic>
        <p:nvPicPr>
          <p:cNvPr id="6" name="Содержимое 5" descr="P22102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2000240"/>
            <a:ext cx="3830415" cy="394521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/>
              <a:t>Материалы для работы: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 marL="457200" indent="-457200">
              <a:buNone/>
            </a:pPr>
            <a:r>
              <a:rPr lang="ru-RU" sz="2600" b="1" dirty="0" smtClean="0"/>
              <a:t> - </a:t>
            </a:r>
            <a:r>
              <a:rPr lang="ru-RU" sz="2600" dirty="0" smtClean="0"/>
              <a:t>Кусочки  тонкой</a:t>
            </a:r>
          </a:p>
          <a:p>
            <a:pPr marL="457200" indent="-457200">
              <a:buNone/>
            </a:pPr>
            <a:r>
              <a:rPr lang="ru-RU" sz="2600" dirty="0"/>
              <a:t> </a:t>
            </a:r>
            <a:r>
              <a:rPr lang="ru-RU" sz="2600" dirty="0" smtClean="0"/>
              <a:t>  натуральной   кожи </a:t>
            </a:r>
          </a:p>
          <a:p>
            <a:pPr>
              <a:buNone/>
            </a:pPr>
            <a:r>
              <a:rPr lang="ru-RU" sz="2600" dirty="0" smtClean="0"/>
              <a:t> - Кожа для шнурка  </a:t>
            </a:r>
          </a:p>
          <a:p>
            <a:pPr marL="457200" indent="-457200">
              <a:buNone/>
            </a:pPr>
            <a:r>
              <a:rPr lang="ru-RU" sz="2600" dirty="0" smtClean="0"/>
              <a:t> - Картон для основы кулона</a:t>
            </a:r>
          </a:p>
          <a:p>
            <a:pPr marL="457200" indent="-457200">
              <a:buNone/>
            </a:pPr>
            <a:r>
              <a:rPr lang="ru-RU" sz="2600" dirty="0" smtClean="0"/>
              <a:t> - Клей «момент» </a:t>
            </a:r>
          </a:p>
          <a:p>
            <a:pPr marL="457200" indent="-457200">
              <a:buNone/>
            </a:pPr>
            <a:r>
              <a:rPr lang="ru-RU" sz="2600" dirty="0" smtClean="0"/>
              <a:t> - Ножницы</a:t>
            </a:r>
          </a:p>
          <a:p>
            <a:pPr marL="457200" indent="-457200">
              <a:buNone/>
            </a:pPr>
            <a:r>
              <a:rPr lang="ru-RU" sz="2600" dirty="0" smtClean="0"/>
              <a:t> - Пинцет</a:t>
            </a:r>
          </a:p>
          <a:p>
            <a:pPr marL="457200" indent="-457200">
              <a:buNone/>
            </a:pPr>
            <a:r>
              <a:rPr lang="ru-RU" sz="2600" dirty="0" smtClean="0"/>
              <a:t> - Линейка</a:t>
            </a:r>
          </a:p>
          <a:p>
            <a:pPr marL="457200" indent="-457200">
              <a:buNone/>
            </a:pPr>
            <a:r>
              <a:rPr lang="ru-RU" sz="2600" dirty="0" smtClean="0"/>
              <a:t> - Спички</a:t>
            </a:r>
          </a:p>
          <a:p>
            <a:pPr marL="457200" indent="-457200">
              <a:buNone/>
            </a:pPr>
            <a:r>
              <a:rPr lang="ru-RU" sz="2600" dirty="0"/>
              <a:t> </a:t>
            </a:r>
            <a:r>
              <a:rPr lang="ru-RU" sz="2600" dirty="0" smtClean="0"/>
              <a:t>- Ручка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Последовательность  работы:</a:t>
            </a:r>
            <a:endParaRPr lang="ru-RU" sz="4000" dirty="0"/>
          </a:p>
        </p:txBody>
      </p:sp>
      <p:pic>
        <p:nvPicPr>
          <p:cNvPr id="5" name="Содержимое 4" descr="основа куло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2956746" cy="2984286"/>
          </a:xfrm>
        </p:spPr>
      </p:pic>
      <p:pic>
        <p:nvPicPr>
          <p:cNvPr id="6" name="Содержимое 5" descr="основа на кож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500174"/>
            <a:ext cx="3038088" cy="3053523"/>
          </a:xfrm>
        </p:spPr>
      </p:pic>
      <p:sp>
        <p:nvSpPr>
          <p:cNvPr id="7" name="TextBox 6"/>
          <p:cNvSpPr txBox="1"/>
          <p:nvPr/>
        </p:nvSpPr>
        <p:spPr>
          <a:xfrm>
            <a:off x="928662" y="485776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1</a:t>
            </a:r>
            <a:r>
              <a:rPr lang="ru-RU" dirty="0" smtClean="0"/>
              <a:t>. Вырезать  основу  кулона </a:t>
            </a:r>
          </a:p>
          <a:p>
            <a:r>
              <a:rPr lang="ru-RU" dirty="0" smtClean="0"/>
              <a:t>круглой  формы  из картона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485776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r>
              <a:rPr lang="ru-RU" dirty="0" smtClean="0"/>
              <a:t>. Приклеить  основу  кулона  к коже,  сделать  припуск </a:t>
            </a:r>
          </a:p>
          <a:p>
            <a:r>
              <a:rPr lang="ru-RU" dirty="0" smtClean="0"/>
              <a:t>0,7-1 см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снова на коже с надрезам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062288" cy="3111500"/>
          </a:xfrm>
        </p:spPr>
      </p:pic>
      <p:pic>
        <p:nvPicPr>
          <p:cNvPr id="6" name="Содержимое 5" descr="готовая основа кулон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000396" cy="3197790"/>
          </a:xfrm>
        </p:spPr>
      </p:pic>
      <p:sp>
        <p:nvSpPr>
          <p:cNvPr id="7" name="TextBox 6"/>
          <p:cNvSpPr txBox="1"/>
          <p:nvPr/>
        </p:nvSpPr>
        <p:spPr>
          <a:xfrm>
            <a:off x="857224" y="51435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r>
              <a:rPr lang="ru-RU" dirty="0" smtClean="0"/>
              <a:t>. Сделать рассечки  не дорезая до основы  0,1-0,2 см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52149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r>
              <a:rPr lang="ru-RU" dirty="0" smtClean="0"/>
              <a:t>. Приклеить  припуск  к основе кулона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лосочк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38600" cy="1822450"/>
          </a:xfrm>
        </p:spPr>
      </p:pic>
      <p:pic>
        <p:nvPicPr>
          <p:cNvPr id="6" name="Содержимое 5" descr="висюлька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038600" cy="1582737"/>
          </a:xfrm>
        </p:spPr>
      </p:pic>
      <p:sp>
        <p:nvSpPr>
          <p:cNvPr id="7" name="TextBox 6"/>
          <p:cNvSpPr txBox="1"/>
          <p:nvPr/>
        </p:nvSpPr>
        <p:spPr>
          <a:xfrm>
            <a:off x="500034" y="342900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r>
              <a:rPr lang="ru-RU" dirty="0" smtClean="0"/>
              <a:t>. Приготовить полоски. </a:t>
            </a:r>
          </a:p>
          <a:p>
            <a:r>
              <a:rPr lang="ru-RU" dirty="0" smtClean="0"/>
              <a:t>На куске кожи под линейку  порезать 7 полосок   разной длины, не дорезая до верха  0,5-0,7 см.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4143380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r>
              <a:rPr lang="ru-RU" dirty="0" smtClean="0"/>
              <a:t>. Заготовить висюльки.</a:t>
            </a:r>
          </a:p>
          <a:p>
            <a:r>
              <a:rPr lang="ru-RU" dirty="0" smtClean="0"/>
              <a:t>Для этого вырезаем 8 треугольников. Приклеиваем их к полоскам, скручивая их от широкого конца к узкому. Концы смазать клеем.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тл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2759075" cy="4525962"/>
          </a:xfrm>
        </p:spPr>
      </p:pic>
      <p:pic>
        <p:nvPicPr>
          <p:cNvPr id="6" name="Содержимое 5" descr="петля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357298"/>
            <a:ext cx="4038600" cy="2381250"/>
          </a:xfrm>
        </p:spPr>
      </p:pic>
      <p:sp>
        <p:nvSpPr>
          <p:cNvPr id="7" name="TextBox 6"/>
          <p:cNvSpPr txBox="1"/>
          <p:nvPr/>
        </p:nvSpPr>
        <p:spPr>
          <a:xfrm>
            <a:off x="3857620" y="4071942"/>
            <a:ext cx="5309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8. </a:t>
            </a:r>
            <a:r>
              <a:rPr lang="ru-RU" dirty="0" smtClean="0"/>
              <a:t>Заготовить петлю. </a:t>
            </a:r>
          </a:p>
          <a:p>
            <a:r>
              <a:rPr lang="ru-RU" dirty="0" smtClean="0"/>
              <a:t>Вырезаем полоску  шириной 2 мм, а длинной </a:t>
            </a:r>
          </a:p>
          <a:p>
            <a:r>
              <a:rPr lang="ru-RU" dirty="0" smtClean="0"/>
              <a:t>7 см. Складываем  пополам, вкладываем в </a:t>
            </a:r>
          </a:p>
          <a:p>
            <a:r>
              <a:rPr lang="ru-RU" dirty="0" smtClean="0"/>
              <a:t>треугольник, смазанный клеем и скручиваем </a:t>
            </a:r>
          </a:p>
          <a:p>
            <a:r>
              <a:rPr lang="ru-RU" dirty="0" smtClean="0"/>
              <a:t>от широкого конца к узкому.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лон+петл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2935288" cy="4525963"/>
          </a:xfrm>
        </p:spPr>
      </p:pic>
      <p:pic>
        <p:nvPicPr>
          <p:cNvPr id="6" name="Содержимое 5" descr="петля+кулон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285115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28596" y="5429264"/>
            <a:ext cx="40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r>
              <a:rPr lang="ru-RU" dirty="0" smtClean="0"/>
              <a:t>. Приклеиваем петлю к обратной </a:t>
            </a:r>
          </a:p>
          <a:p>
            <a:r>
              <a:rPr lang="ru-RU" dirty="0" smtClean="0"/>
              <a:t>   стороне кулона.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5429264"/>
            <a:ext cx="4398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10. </a:t>
            </a:r>
            <a:r>
              <a:rPr lang="ru-RU" dirty="0" smtClean="0"/>
              <a:t>Вырезаем из кожи подкладку</a:t>
            </a:r>
          </a:p>
          <a:p>
            <a:r>
              <a:rPr lang="ru-RU" dirty="0" smtClean="0"/>
              <a:t>кулона, которая должна быть меньше</a:t>
            </a:r>
          </a:p>
          <a:p>
            <a:r>
              <a:rPr lang="ru-RU" dirty="0" smtClean="0"/>
              <a:t> основы на 2 – 3 мм и приклеить.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381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Кулоны из кожи</vt:lpstr>
      <vt:lpstr>Способы обработки кожи:</vt:lpstr>
      <vt:lpstr>Слайд 3</vt:lpstr>
      <vt:lpstr>Технология  изготовления  кулона с     подвесками</vt:lpstr>
      <vt:lpstr> Последовательность  работы: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Готовые кулоны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Кулоны из кожи</dc:title>
  <dc:creator>Худ</dc:creator>
  <cp:lastModifiedBy>Худ</cp:lastModifiedBy>
  <cp:revision>10</cp:revision>
  <dcterms:created xsi:type="dcterms:W3CDTF">2013-04-03T09:17:45Z</dcterms:created>
  <dcterms:modified xsi:type="dcterms:W3CDTF">2013-04-03T10:46:40Z</dcterms:modified>
</cp:coreProperties>
</file>