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1"/>
  </p:sldMasterIdLst>
  <p:notesMasterIdLst>
    <p:notesMasterId r:id="rId13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7685A62-467F-470C-BE9B-6FCDAAC03614}">
          <p14:sldIdLst>
            <p14:sldId id="256"/>
            <p14:sldId id="26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0" autoAdjust="0"/>
    <p:restoredTop sz="94572" autoAdjust="0"/>
  </p:normalViewPr>
  <p:slideViewPr>
    <p:cSldViewPr snapToGrid="0" snapToObjects="1">
      <p:cViewPr>
        <p:scale>
          <a:sx n="66" d="100"/>
          <a:sy n="66" d="100"/>
        </p:scale>
        <p:origin x="-7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50398-F8C1-B141-9BF9-21F09847575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C7E58-FFD2-F04F-BFA3-22A2C8098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1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C7E58-FFD2-F04F-BFA3-22A2C80985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52C-52B4-0044-A624-ACEC5C4B6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52C-52B4-0044-A624-ACEC5C4B6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52C-52B4-0044-A624-ACEC5C4B6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52C-52B4-0044-A624-ACEC5C4B6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52C-52B4-0044-A624-ACEC5C4B6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52C-52B4-0044-A624-ACEC5C4B6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52C-52B4-0044-A624-ACEC5C4B6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7552C-52B4-0044-A624-ACEC5C4B6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A7552C-52B4-0044-A624-ACEC5C4B62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Click to edit Master text styles</a:t>
            </a:r>
          </a:p>
          <a:p>
            <a:pPr lvl="1" eaLnBrk="1" latinLnBrk="0" hangingPunct="1"/>
            <a:r>
              <a:rPr kumimoji="0" lang="ru-RU" smtClean="0"/>
              <a:t>Second level</a:t>
            </a:r>
          </a:p>
          <a:p>
            <a:pPr lvl="2" eaLnBrk="1" latinLnBrk="0" hangingPunct="1"/>
            <a:r>
              <a:rPr kumimoji="0" lang="ru-RU" smtClean="0"/>
              <a:t>Third level</a:t>
            </a:r>
          </a:p>
          <a:p>
            <a:pPr lvl="3" eaLnBrk="1" latinLnBrk="0" hangingPunct="1"/>
            <a:r>
              <a:rPr kumimoji="0" lang="ru-RU" smtClean="0"/>
              <a:t>Fourth level</a:t>
            </a:r>
          </a:p>
          <a:p>
            <a:pPr lvl="4" eaLnBrk="1" latinLnBrk="0" hangingPunct="1"/>
            <a:r>
              <a:rPr kumimoji="0" lang="ru-RU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38A9CF-6C27-1F40-AA9D-AEFAD7A98B58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A7552C-52B4-0044-A624-ACEC5C4B620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Здоровье – богатство на все времена!</a:t>
            </a:r>
            <a:endParaRPr 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068457" y="391886"/>
            <a:ext cx="290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230-150-554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31295" y="524933"/>
            <a:ext cx="5514848" cy="7937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Олимпийские игры!</a:t>
            </a:r>
            <a:endParaRPr lang="en-US" sz="4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6495" y="1540934"/>
            <a:ext cx="3889905" cy="240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295" y="3945468"/>
            <a:ext cx="3378200" cy="257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295" y="1540934"/>
            <a:ext cx="3378200" cy="240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3849" y="747184"/>
            <a:ext cx="13525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6494" y="3945466"/>
            <a:ext cx="3889905" cy="257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561943" y="217714"/>
            <a:ext cx="158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230-150-554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083733"/>
            <a:ext cx="6861048" cy="914400"/>
          </a:xfrm>
        </p:spPr>
        <p:txBody>
          <a:bodyPr/>
          <a:lstStyle/>
          <a:p>
            <a:r>
              <a:rPr lang="ru-RU" dirty="0" smtClean="0"/>
              <a:t>СЕКРЕТЫ ЗДОРОВЬЯ!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81000" y="1998133"/>
            <a:ext cx="8610600" cy="4165600"/>
          </a:xfrm>
        </p:spPr>
        <p:txBody>
          <a:bodyPr>
            <a:normAutofit fontScale="92500" lnSpcReduction="10000"/>
          </a:bodyPr>
          <a:lstStyle/>
          <a:p>
            <a:endParaRPr lang="ru-RU" sz="3200" dirty="0" smtClean="0">
              <a:solidFill>
                <a:srgbClr val="0BD0D9"/>
              </a:solidFill>
              <a:latin typeface="+mj-lt"/>
            </a:endParaRPr>
          </a:p>
          <a:p>
            <a:r>
              <a:rPr lang="ru-RU" sz="3200" dirty="0" smtClean="0">
                <a:solidFill>
                  <a:srgbClr val="0BD0D9"/>
                </a:solidFill>
                <a:latin typeface="+mj-lt"/>
              </a:rPr>
              <a:t>Основными секретами здоровья являются</a:t>
            </a:r>
            <a:r>
              <a:rPr lang="en-US" sz="3200" dirty="0" smtClean="0">
                <a:solidFill>
                  <a:srgbClr val="0BD0D9"/>
                </a:solidFill>
                <a:latin typeface="+mj-lt"/>
              </a:rPr>
              <a:t>:</a:t>
            </a:r>
          </a:p>
          <a:p>
            <a:pPr algn="l"/>
            <a:r>
              <a:rPr lang="en-US" sz="3200" dirty="0" smtClean="0">
                <a:solidFill>
                  <a:srgbClr val="0BD0D9"/>
                </a:solidFill>
                <a:latin typeface="+mj-lt"/>
              </a:rPr>
              <a:t>   -</a:t>
            </a:r>
            <a:r>
              <a:rPr lang="ru-RU" sz="3200" dirty="0" smtClean="0">
                <a:solidFill>
                  <a:srgbClr val="0BD0D9"/>
                </a:solidFill>
                <a:latin typeface="+mj-lt"/>
              </a:rPr>
              <a:t> Активный образ жизни!!!</a:t>
            </a:r>
            <a:endParaRPr lang="en-US" sz="3200" dirty="0" smtClean="0">
              <a:solidFill>
                <a:srgbClr val="0BD0D9"/>
              </a:solidFill>
              <a:latin typeface="+mj-lt"/>
            </a:endParaRPr>
          </a:p>
          <a:p>
            <a:pPr algn="l"/>
            <a:r>
              <a:rPr lang="en-US" sz="3200" dirty="0" smtClean="0">
                <a:solidFill>
                  <a:srgbClr val="0BD0D9"/>
                </a:solidFill>
                <a:latin typeface="+mj-lt"/>
              </a:rPr>
              <a:t>   -</a:t>
            </a:r>
            <a:r>
              <a:rPr lang="ru-RU" sz="3200" dirty="0" smtClean="0">
                <a:solidFill>
                  <a:srgbClr val="0BD0D9"/>
                </a:solidFill>
                <a:latin typeface="+mj-lt"/>
              </a:rPr>
              <a:t> Занятие спортом!!!</a:t>
            </a:r>
            <a:endParaRPr lang="en-US" sz="3200" dirty="0" smtClean="0">
              <a:solidFill>
                <a:srgbClr val="0BD0D9"/>
              </a:solidFill>
              <a:latin typeface="+mj-lt"/>
            </a:endParaRPr>
          </a:p>
          <a:p>
            <a:pPr algn="l"/>
            <a:r>
              <a:rPr lang="en-US" sz="3200" dirty="0" smtClean="0">
                <a:solidFill>
                  <a:srgbClr val="0BD0D9"/>
                </a:solidFill>
                <a:latin typeface="+mj-lt"/>
              </a:rPr>
              <a:t>   -</a:t>
            </a:r>
            <a:r>
              <a:rPr lang="ru-RU" sz="3200" dirty="0" smtClean="0">
                <a:solidFill>
                  <a:srgbClr val="0BD0D9"/>
                </a:solidFill>
                <a:latin typeface="+mj-lt"/>
              </a:rPr>
              <a:t> Отсутствие вредных превычек!!!</a:t>
            </a:r>
            <a:endParaRPr lang="en-US" sz="3200" dirty="0" smtClean="0">
              <a:solidFill>
                <a:srgbClr val="0BD0D9"/>
              </a:solidFill>
              <a:latin typeface="+mj-lt"/>
            </a:endParaRPr>
          </a:p>
          <a:p>
            <a:pPr algn="l"/>
            <a:r>
              <a:rPr lang="en-US" sz="3200" dirty="0" smtClean="0">
                <a:solidFill>
                  <a:srgbClr val="0BD0D9"/>
                </a:solidFill>
                <a:latin typeface="+mj-lt"/>
              </a:rPr>
              <a:t>   -</a:t>
            </a:r>
            <a:r>
              <a:rPr lang="ru-RU" sz="3200" dirty="0" smtClean="0">
                <a:solidFill>
                  <a:srgbClr val="0BD0D9"/>
                </a:solidFill>
                <a:latin typeface="+mj-lt"/>
              </a:rPr>
              <a:t> Правильное питание!!!</a:t>
            </a:r>
            <a:endParaRPr lang="en-US" sz="3200" dirty="0" smtClean="0">
              <a:solidFill>
                <a:srgbClr val="0BD0D9"/>
              </a:solidFill>
              <a:latin typeface="+mj-lt"/>
            </a:endParaRPr>
          </a:p>
          <a:p>
            <a:pPr algn="l"/>
            <a:r>
              <a:rPr lang="en-US" sz="3200" dirty="0" smtClean="0">
                <a:solidFill>
                  <a:srgbClr val="0BD0D9"/>
                </a:solidFill>
                <a:latin typeface="+mj-lt"/>
              </a:rPr>
              <a:t>   -</a:t>
            </a:r>
            <a:r>
              <a:rPr lang="ru-RU" sz="3200" dirty="0" smtClean="0">
                <a:solidFill>
                  <a:srgbClr val="0BD0D9"/>
                </a:solidFill>
                <a:latin typeface="+mj-lt"/>
              </a:rPr>
              <a:t> Правильный сон!!!</a:t>
            </a:r>
            <a:endParaRPr lang="en-US" sz="3200" dirty="0" smtClean="0">
              <a:solidFill>
                <a:srgbClr val="0BD0D9"/>
              </a:solidFill>
              <a:latin typeface="+mj-lt"/>
            </a:endParaRPr>
          </a:p>
          <a:p>
            <a:pPr algn="l"/>
            <a:r>
              <a:rPr lang="en-US" sz="3200" dirty="0" smtClean="0">
                <a:solidFill>
                  <a:srgbClr val="0BD0D9"/>
                </a:solidFill>
                <a:latin typeface="+mj-lt"/>
              </a:rPr>
              <a:t>   </a:t>
            </a:r>
            <a:endParaRPr lang="en-US" sz="3200" dirty="0">
              <a:solidFill>
                <a:srgbClr val="0BD0D9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8800" y="3048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230-150-554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build="p"/>
      <p:bldP spid="8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Мельникова Антонина Николаевна</a:t>
            </a:r>
          </a:p>
          <a:p>
            <a:r>
              <a:rPr lang="ru-RU" dirty="0" smtClean="0"/>
              <a:t>Учитель географии ГБОУ СОШ №1259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21771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230-150-554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0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079500" y="939800"/>
            <a:ext cx="3762248" cy="8001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Helvetica CE"/>
                <a:cs typeface="Helvetica CE"/>
              </a:rPr>
              <a:t>ЗДОРОВЬЕ!</a:t>
            </a:r>
            <a:endParaRPr lang="en-US" sz="4800" dirty="0">
              <a:latin typeface="Helvetica CE"/>
              <a:cs typeface="Helvetica CE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914400" y="1917700"/>
            <a:ext cx="7854696" cy="42926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Helvetica CE"/>
                <a:cs typeface="Helvetica CE"/>
              </a:rPr>
              <a:t>Согласно официальному определению Всемирной Организации Здравоохранения, </a:t>
            </a:r>
          </a:p>
          <a:p>
            <a:r>
              <a:rPr lang="ru-RU" sz="2800" b="1" dirty="0" smtClean="0">
                <a:solidFill>
                  <a:schemeClr val="accent3"/>
                </a:solidFill>
                <a:latin typeface="Helvetica CE"/>
                <a:cs typeface="Helvetica CE"/>
              </a:rPr>
              <a:t>    здоровье - это физическое, психическое и социальное благополучие</a:t>
            </a:r>
            <a:r>
              <a:rPr lang="ru-RU" sz="2800" dirty="0" smtClean="0">
                <a:solidFill>
                  <a:schemeClr val="accent3"/>
                </a:solidFill>
                <a:latin typeface="Helvetica CE"/>
                <a:cs typeface="Helvetica CE"/>
              </a:rPr>
              <a:t>. </a:t>
            </a:r>
          </a:p>
          <a:p>
            <a:r>
              <a:rPr lang="ru-RU" dirty="0" smtClean="0">
                <a:solidFill>
                  <a:schemeClr val="accent3"/>
                </a:solidFill>
                <a:latin typeface="Helvetica CE"/>
                <a:cs typeface="Helvetica CE"/>
              </a:rPr>
              <a:t> </a:t>
            </a:r>
            <a:r>
              <a:rPr lang="ru-RU" sz="2800" dirty="0" smtClean="0">
                <a:solidFill>
                  <a:schemeClr val="accent3"/>
                </a:solidFill>
                <a:latin typeface="Helvetica CE"/>
                <a:cs typeface="Helvetica CE"/>
              </a:rPr>
              <a:t>Здоровье зависит</a:t>
            </a:r>
            <a:r>
              <a:rPr lang="en-US" sz="2800" dirty="0" smtClean="0">
                <a:solidFill>
                  <a:schemeClr val="accent3"/>
                </a:solidFill>
                <a:latin typeface="Helvetica CE"/>
                <a:cs typeface="Helvetica CE"/>
              </a:rPr>
              <a:t>:</a:t>
            </a:r>
            <a:endParaRPr lang="ru-RU" sz="2800" dirty="0" smtClean="0">
              <a:solidFill>
                <a:schemeClr val="accent3"/>
              </a:solidFill>
              <a:latin typeface="Helvetica CE"/>
              <a:cs typeface="Helvetica CE"/>
            </a:endParaRPr>
          </a:p>
          <a:p>
            <a:r>
              <a:rPr lang="ru-RU" sz="2800" dirty="0" smtClean="0">
                <a:solidFill>
                  <a:schemeClr val="accent3"/>
                </a:solidFill>
                <a:latin typeface="Helvetica CE"/>
                <a:cs typeface="Helvetica CE"/>
              </a:rPr>
              <a:t>на 20% - от окружающей среды,</a:t>
            </a:r>
          </a:p>
          <a:p>
            <a:r>
              <a:rPr lang="ru-RU" sz="2800" dirty="0" smtClean="0">
                <a:solidFill>
                  <a:schemeClr val="accent3"/>
                </a:solidFill>
                <a:latin typeface="Helvetica CE"/>
                <a:cs typeface="Helvetica CE"/>
              </a:rPr>
              <a:t>на 20% - от наследственных факторов,</a:t>
            </a:r>
          </a:p>
          <a:p>
            <a:r>
              <a:rPr lang="ru-RU" sz="2800" dirty="0" smtClean="0">
                <a:solidFill>
                  <a:schemeClr val="accent3"/>
                </a:solidFill>
                <a:latin typeface="Helvetica CE"/>
                <a:cs typeface="Helvetica CE"/>
              </a:rPr>
              <a:t>на 10% - от медицинского обслуживания,</a:t>
            </a:r>
          </a:p>
          <a:p>
            <a:r>
              <a:rPr lang="ru-RU" sz="2800" dirty="0" smtClean="0">
                <a:solidFill>
                  <a:schemeClr val="accent3"/>
                </a:solidFill>
                <a:latin typeface="Helvetica CE"/>
                <a:cs typeface="Helvetica CE"/>
              </a:rPr>
              <a:t>на 50% - от образа жизни.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57143" y="275771"/>
            <a:ext cx="175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230-150-554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build="p"/>
      <p:bldP spid="11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3700" y="673100"/>
            <a:ext cx="8432800" cy="1244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Состязания юношей первобытных племен!</a:t>
            </a:r>
            <a:endParaRPr lang="en-US" sz="4400" dirty="0"/>
          </a:p>
        </p:txBody>
      </p:sp>
      <p:pic>
        <p:nvPicPr>
          <p:cNvPr id="3" name="Picture 2" descr="i_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349499"/>
            <a:ext cx="2794000" cy="3884613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0" y="2349500"/>
            <a:ext cx="4000500" cy="2032000"/>
          </a:xfrm>
          <a:prstGeom prst="rect">
            <a:avLst/>
          </a:prstGeom>
        </p:spPr>
      </p:pic>
      <p:pic>
        <p:nvPicPr>
          <p:cNvPr id="6" name="Picture 5" descr="00_clip_image0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0" y="4381500"/>
            <a:ext cx="4000500" cy="1852613"/>
          </a:xfrm>
          <a:prstGeom prst="rect">
            <a:avLst/>
          </a:prstGeom>
        </p:spPr>
      </p:pic>
      <p:pic>
        <p:nvPicPr>
          <p:cNvPr id="8" name="Picture 7" descr="9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601" y="2349500"/>
            <a:ext cx="2057400" cy="3884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16800" y="232229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230-150-554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851648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Афинская </a:t>
            </a:r>
            <a:r>
              <a:rPr lang="ru-RU" sz="4400" dirty="0" smtClean="0">
                <a:ea typeface="바탕"/>
                <a:cs typeface="바탕"/>
              </a:rPr>
              <a:t>воспитательная</a:t>
            </a:r>
            <a:r>
              <a:rPr lang="ru-RU" sz="4400" dirty="0" smtClean="0"/>
              <a:t> система!</a:t>
            </a:r>
            <a:endParaRPr lang="en-US" sz="4400" dirty="0"/>
          </a:p>
        </p:txBody>
      </p:sp>
      <p:pic>
        <p:nvPicPr>
          <p:cNvPr id="3" name="Picture 2" descr="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282702"/>
            <a:ext cx="2070100" cy="2806700"/>
          </a:xfrm>
          <a:prstGeom prst="rect">
            <a:avLst/>
          </a:prstGeom>
        </p:spPr>
      </p:pic>
      <p:pic>
        <p:nvPicPr>
          <p:cNvPr id="5" name="Picture 4" descr="zel-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282701"/>
            <a:ext cx="2117725" cy="2806700"/>
          </a:xfrm>
          <a:prstGeom prst="rect">
            <a:avLst/>
          </a:prstGeom>
        </p:spPr>
      </p:pic>
      <p:pic>
        <p:nvPicPr>
          <p:cNvPr id="6" name="Picture 5" descr="no06-0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525" y="1282703"/>
            <a:ext cx="3981323" cy="2806700"/>
          </a:xfrm>
          <a:prstGeom prst="rect">
            <a:avLst/>
          </a:prstGeom>
        </p:spPr>
      </p:pic>
      <p:pic>
        <p:nvPicPr>
          <p:cNvPr id="7" name="Picture 6" descr="22416041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0" y="4089403"/>
            <a:ext cx="8169148" cy="2768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03886" y="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230-150-554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93700"/>
            <a:ext cx="9144000" cy="1016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cs typeface="Calibri"/>
              </a:rPr>
              <a:t>Спартанская воспитательная система!</a:t>
            </a:r>
            <a:endParaRPr lang="en-US" sz="4000" dirty="0">
              <a:cs typeface="Calibri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9" y="1584326"/>
            <a:ext cx="519112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99" y="4175125"/>
            <a:ext cx="5191126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25" y="4175125"/>
            <a:ext cx="33337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625" y="1584325"/>
            <a:ext cx="3333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358743" y="246743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230-150-554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647700"/>
            <a:ext cx="7089648" cy="7239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Цигун – китайская гимнастика!</a:t>
            </a:r>
            <a:endParaRPr lang="en-US" sz="40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3897" y="3575050"/>
            <a:ext cx="4304369" cy="357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4" y="1466850"/>
            <a:ext cx="3898774" cy="277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6298" y="1466850"/>
            <a:ext cx="3864102" cy="227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524" y="4243917"/>
            <a:ext cx="3898774" cy="241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561943" y="319314"/>
            <a:ext cx="158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230-150-554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3900" y="622300"/>
            <a:ext cx="6937248" cy="6731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Йога – путь самосовершенства!</a:t>
            </a:r>
            <a:endParaRPr lang="en-US" sz="4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98" y="1481666"/>
            <a:ext cx="2856269" cy="270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7" y="4190998"/>
            <a:ext cx="285627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9467" y="1481665"/>
            <a:ext cx="3048000" cy="270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7467" y="1481665"/>
            <a:ext cx="2794595" cy="270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7134" y="4190998"/>
            <a:ext cx="309033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77467" y="4190998"/>
            <a:ext cx="279459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184571" y="36285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230-150-554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06600" y="800100"/>
            <a:ext cx="4803648" cy="635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Рыцарские турниры!</a:t>
            </a:r>
            <a:endParaRPr lang="en-US" sz="4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691465"/>
            <a:ext cx="4035960" cy="288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29832"/>
            <a:ext cx="4035960" cy="20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559" y="3691465"/>
            <a:ext cx="3955517" cy="288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5559" y="1629832"/>
            <a:ext cx="3955517" cy="206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126514" y="26125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230-150-554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152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Flow</vt:lpstr>
      <vt:lpstr>Здоровье – богатство на все времена!</vt:lpstr>
      <vt:lpstr>Классный час</vt:lpstr>
      <vt:lpstr>ЗДОРОВЬЕ!</vt:lpstr>
      <vt:lpstr>Состязания юношей первобытных племен!</vt:lpstr>
      <vt:lpstr>Афинская воспитательная система!</vt:lpstr>
      <vt:lpstr>Спартанская воспитательная система!</vt:lpstr>
      <vt:lpstr>Цигун – китайская гимнастика!</vt:lpstr>
      <vt:lpstr>Йога – путь самосовершенства!</vt:lpstr>
      <vt:lpstr>Рыцарские турниры!</vt:lpstr>
      <vt:lpstr>Олимпийские игры!</vt:lpstr>
      <vt:lpstr>СЕКРЕТЫ ЗДОРОВЬЯ!</vt:lpstr>
    </vt:vector>
  </TitlesOfParts>
  <Manager>Мельникова АН</Manager>
  <Company>ГБОУ СОШ№1259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– богатство на все времена!</dc:title>
  <dc:creator>Мельникова А.Н.</dc:creator>
  <cp:lastModifiedBy>Мельникова 1259-8</cp:lastModifiedBy>
  <cp:revision>8</cp:revision>
  <dcterms:created xsi:type="dcterms:W3CDTF">2010-05-25T17:05:55Z</dcterms:created>
  <dcterms:modified xsi:type="dcterms:W3CDTF">2013-06-18T06:56:01Z</dcterms:modified>
</cp:coreProperties>
</file>