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E22A-5B11-4E23-99B2-0C8DF011AEEF}" type="datetimeFigureOut">
              <a:rPr lang="ru-RU" smtClean="0"/>
              <a:pPr/>
              <a:t>15.08.2013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1393-F440-4132-8091-1DADB4602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39/shunk.10/0_151b2_dbfe1bd1_X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2blogger.com/news/img/large/40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ookriver.ru/img/covers/37962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ooksiti.net.ru/books/980522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  <a:t>Устное народное творчество. Сказки.</a:t>
            </a:r>
            <a:b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  <a:t>КОЛОСОК (украинская народная сказка)</a:t>
            </a:r>
            <a:b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  <a:t>ЛЁГКИЙ ХЛЕБ (белорусская народная сказка)</a:t>
            </a:r>
            <a:endParaRPr lang="ru-RU" sz="32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Презентация к уроку литературного чтения в 1 классе</a:t>
            </a:r>
          </a:p>
          <a:p>
            <a:endParaRPr lang="ru-RU" sz="1400" dirty="0"/>
          </a:p>
          <a:p>
            <a:r>
              <a:rPr lang="ru-RU" sz="1400" dirty="0" smtClean="0"/>
              <a:t>Автор: </a:t>
            </a:r>
            <a:r>
              <a:rPr lang="ru-RU" sz="1400" dirty="0" err="1" smtClean="0"/>
              <a:t>Мамасуева</a:t>
            </a:r>
            <a:r>
              <a:rPr lang="ru-RU" sz="1400" dirty="0" smtClean="0"/>
              <a:t> Нина Ивановна, учитель ГБОУ школы №102                        г.Санкт-Петербурга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5257650" cy="582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69674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Доплясались, что без хлеба остались!</a:t>
            </a:r>
            <a:endParaRPr lang="ru-RU" sz="3200" dirty="0"/>
          </a:p>
        </p:txBody>
      </p:sp>
      <p:pic>
        <p:nvPicPr>
          <p:cNvPr id="4" name="Содержимое 3" descr="D:\Documents and Settings\Admin\Мои документы\Мои рисунки\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9"/>
            <a:ext cx="6912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Рано утром он поёт,</a:t>
            </a:r>
          </a:p>
          <a:p>
            <a:pPr>
              <a:buNone/>
            </a:pPr>
            <a:r>
              <a:rPr lang="ru-RU" dirty="0" smtClean="0"/>
              <a:t>Спать ребятам не даёт,</a:t>
            </a:r>
          </a:p>
          <a:p>
            <a:pPr>
              <a:buNone/>
            </a:pPr>
            <a:r>
              <a:rPr lang="ru-RU" dirty="0" smtClean="0"/>
              <a:t>Лапкой чистит гребешок,</a:t>
            </a:r>
          </a:p>
          <a:p>
            <a:pPr>
              <a:buNone/>
            </a:pPr>
            <a:r>
              <a:rPr lang="ru-RU" dirty="0" smtClean="0"/>
              <a:t>Кто же это?...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D:\Documents and Settings\Admin\Local Settings\Temporary Internet Files\Content.IE5\ZN4XISX6\MC900441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60040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50057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Петушок.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Отгадать легко и быстро:</a:t>
            </a:r>
          </a:p>
          <a:p>
            <a:pPr algn="ctr">
              <a:buNone/>
            </a:pPr>
            <a:r>
              <a:rPr lang="ru-RU" sz="2000" dirty="0" smtClean="0"/>
              <a:t>Мягкий, пышный и душистый,</a:t>
            </a:r>
          </a:p>
          <a:p>
            <a:pPr algn="ctr">
              <a:buNone/>
            </a:pPr>
            <a:r>
              <a:rPr lang="ru-RU" sz="2000" dirty="0" smtClean="0"/>
              <a:t>Он и чёрный, он и белый,</a:t>
            </a:r>
          </a:p>
          <a:p>
            <a:pPr algn="ctr">
              <a:buNone/>
            </a:pPr>
            <a:r>
              <a:rPr lang="ru-RU" sz="2000" dirty="0" smtClean="0"/>
              <a:t>А бывает подгорелый.</a:t>
            </a:r>
          </a:p>
          <a:p>
            <a:pPr algn="ctr"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2050" name="Picture 2" descr="D:\Documents and Settings\Admin\Local Settings\Temporary Internet Files\Content.IE5\EI2YVEU7\MP9004229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4788024" cy="329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Собери пословицу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7600" dirty="0"/>
              <a:t>г</a:t>
            </a:r>
            <a:r>
              <a:rPr lang="ru-RU" sz="17600" dirty="0" smtClean="0"/>
              <a:t>олова               хлеб            всему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214686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ХЛЕБ  -  ВСЕМУ   ГОЛОВА.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s5104.vkontakte.ru/u7498481/128430590/x_9d540a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3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Пшеничный колосок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g-fotki.yandex.ru/get/39/shunk.10/0_151b2_dbfe1bd1_XL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Однокоренные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хлеб                             </a:t>
            </a:r>
          </a:p>
          <a:p>
            <a:r>
              <a:rPr lang="ru-RU" dirty="0"/>
              <a:t>х</a:t>
            </a:r>
            <a:r>
              <a:rPr lang="ru-RU" dirty="0" smtClean="0"/>
              <a:t>лебный</a:t>
            </a:r>
          </a:p>
          <a:p>
            <a:r>
              <a:rPr lang="ru-RU" dirty="0"/>
              <a:t>х</a:t>
            </a:r>
            <a:r>
              <a:rPr lang="ru-RU" dirty="0" smtClean="0"/>
              <a:t>лебушек</a:t>
            </a:r>
          </a:p>
          <a:p>
            <a:r>
              <a:rPr lang="ru-RU" dirty="0"/>
              <a:t>х</a:t>
            </a:r>
            <a:r>
              <a:rPr lang="ru-RU" dirty="0" smtClean="0"/>
              <a:t>лебороб</a:t>
            </a:r>
          </a:p>
          <a:p>
            <a:r>
              <a:rPr lang="ru-RU" dirty="0" smtClean="0"/>
              <a:t>хлебница</a:t>
            </a:r>
            <a:endParaRPr lang="ru-RU" dirty="0"/>
          </a:p>
        </p:txBody>
      </p:sp>
      <p:pic>
        <p:nvPicPr>
          <p:cNvPr id="4" name="Рисунок 3" descr="http://b2blogger.com/news/img/large/40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5940921" cy="47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«Лёгкий хлеб»(белорусская народная сказка)</a:t>
            </a:r>
            <a:endParaRPr lang="ru-RU" dirty="0"/>
          </a:p>
        </p:txBody>
      </p:sp>
      <p:pic>
        <p:nvPicPr>
          <p:cNvPr id="4" name="Содержимое 3" descr="http://www.bookriver.ru/img/covers/379620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9046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                                                       А.с.Пушкин</a:t>
            </a:r>
            <a:endParaRPr lang="ru-RU" sz="32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«Сказка – ложь, да в ней намёк – добрым молодцам урок»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волка с косарём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0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196" y="1600200"/>
            <a:ext cx="5968148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хлеб на стол приходит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0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196752"/>
            <a:ext cx="374441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хлеб на стол приходит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0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хлеб на стол приходит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0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Пришёл волк на выгон. Увидел коня.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1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845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со стариком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1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087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Идёт он, идёт, видит – на поле стадо овец пасётся...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1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0871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волк остался голодным?</a:t>
            </a:r>
            <a:endParaRPr lang="ru-RU" dirty="0"/>
          </a:p>
        </p:txBody>
      </p:sp>
      <p:pic>
        <p:nvPicPr>
          <p:cNvPr id="4" name="Содержимое 3" descr="http://audioskazki.net/wp-content/gallery/belorus_skazki/legkiy_xleb/001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046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Не трудиться, так хлеба не добиться.</a:t>
            </a:r>
          </a:p>
          <a:p>
            <a:pPr>
              <a:buNone/>
            </a:pP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:\Documents and Settings\Admin\Мои документы\Мои рисунки\1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8128"/>
            <a:ext cx="9144000" cy="9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3643314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Хлеб надо беречь!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«Колосок»</a:t>
            </a:r>
            <a:endParaRPr lang="ru-RU" dirty="0"/>
          </a:p>
        </p:txBody>
      </p:sp>
      <p:pic>
        <p:nvPicPr>
          <p:cNvPr id="4" name="Содержимое 3" descr="http://www.booksiti.net.ru/books/9805225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417646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- Ох, и есть хочется! – пищит Верть.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- А кто колосок обмолотил? – снова спросил петушок.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53650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344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50006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Admin\Мои документы\Мои рисунки\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312326" cy="50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205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Устное народное творчество. Сказки. КОЛОСОК (украинская народная сказка) ЛЁГКИЙ ХЛЕБ (белорусская народная сказка)</vt:lpstr>
      <vt:lpstr>                                                       А.с.Пушкин</vt:lpstr>
      <vt:lpstr>Сказка «Колосок»</vt:lpstr>
      <vt:lpstr>- Ох, и есть хочется! – пищит Верть.  - А кто колосок обмолотил? – снова спросил петушок.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Доплясались, что без хлеба остались!</vt:lpstr>
      <vt:lpstr>Загадка</vt:lpstr>
      <vt:lpstr>Загадка</vt:lpstr>
      <vt:lpstr>Собери пословицу</vt:lpstr>
      <vt:lpstr>Блокадный Ленинград</vt:lpstr>
      <vt:lpstr>Пшеничный колосок</vt:lpstr>
      <vt:lpstr>Однокоренные слова</vt:lpstr>
      <vt:lpstr>«Лёгкий хлеб»(белорусская народная сказка)</vt:lpstr>
      <vt:lpstr>Встреча волка с косарём</vt:lpstr>
      <vt:lpstr>Как хлеб на стол приходит</vt:lpstr>
      <vt:lpstr>Как хлеб на стол приходит</vt:lpstr>
      <vt:lpstr>Как хлеб на стол приходит</vt:lpstr>
      <vt:lpstr>Пришёл волк на выгон. Увидел коня.</vt:lpstr>
      <vt:lpstr>Встреча со стариком</vt:lpstr>
      <vt:lpstr>Идёт он, идёт, видит – на поле стадо овец пасётся...</vt:lpstr>
      <vt:lpstr>Почему волк остался голодным?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творчество. Сказки. КОЛОСОК (украинская народная сказка) ЛЁГКИЙ ХЛЕБ (белорусская народная сказка)</dc:title>
  <dc:creator>Admin</dc:creator>
  <cp:lastModifiedBy>Школа № 102</cp:lastModifiedBy>
  <cp:revision>18</cp:revision>
  <dcterms:created xsi:type="dcterms:W3CDTF">2013-08-13T16:30:03Z</dcterms:created>
  <dcterms:modified xsi:type="dcterms:W3CDTF">2013-08-15T09:22:45Z</dcterms:modified>
</cp:coreProperties>
</file>