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uksport.cv.ua/admin/files/img_1853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Открытый урок физического воспитания</a:t>
            </a:r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36096" y="4854402"/>
            <a:ext cx="3563888" cy="1804749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Выполнил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учитель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физического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воспитания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cs typeface="Times New Roman" pitchFamily="18" charset="0"/>
              </a:rPr>
              <a:t>МОУ СОШ № 43 г. Твери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Т.Б. Сидоркина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uksport.cv.ua/admin/files/img_2581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План-конспект урока физического воспитания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Место проведения</a:t>
            </a:r>
            <a:r>
              <a:rPr lang="ru-RU" dirty="0" smtClean="0"/>
              <a:t>: спортивный зал.</a:t>
            </a:r>
          </a:p>
          <a:p>
            <a:r>
              <a:rPr lang="ru-RU" u="sng" dirty="0" smtClean="0"/>
              <a:t>Тема урока</a:t>
            </a:r>
            <a:r>
              <a:rPr lang="ru-RU" dirty="0" smtClean="0"/>
              <a:t>: баскетбол.</a:t>
            </a:r>
          </a:p>
          <a:p>
            <a:r>
              <a:rPr lang="ru-RU" u="sng" dirty="0" smtClean="0"/>
              <a:t>Инвентарь</a:t>
            </a:r>
            <a:r>
              <a:rPr lang="ru-RU" dirty="0" smtClean="0"/>
              <a:t>: баскетбольные мячи 10 штук.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Задачи урока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Совершенствование ведения мяча правой и левой рукой и передача мяча в движении после ведения от груди двумя руками.</a:t>
            </a:r>
          </a:p>
          <a:p>
            <a:pPr lvl="0"/>
            <a:r>
              <a:rPr lang="ru-RU" dirty="0" smtClean="0"/>
              <a:t>Совершенствование ведения мяча с изменением направления и бросок мяча в корзину после ведения от плеча одной рукой.</a:t>
            </a:r>
          </a:p>
          <a:p>
            <a:pPr lvl="0"/>
            <a:r>
              <a:rPr lang="ru-RU" dirty="0" smtClean="0"/>
              <a:t>Повторить остановку прыжком и шагом, с  поворотом плечом вперед и назад.</a:t>
            </a:r>
          </a:p>
          <a:p>
            <a:pPr lvl="0"/>
            <a:r>
              <a:rPr lang="ru-RU" dirty="0" smtClean="0"/>
              <a:t>Учебная игра в баскетбол 5 </a:t>
            </a:r>
            <a:r>
              <a:rPr lang="ru-RU" dirty="0" err="1" smtClean="0"/>
              <a:t>х</a:t>
            </a:r>
            <a:r>
              <a:rPr lang="ru-RU" dirty="0" smtClean="0"/>
              <a:t> 5 с ранее изученными элементами.</a:t>
            </a:r>
          </a:p>
          <a:p>
            <a:pPr lvl="0">
              <a:buNone/>
            </a:pPr>
            <a:endParaRPr lang="ru-RU" dirty="0" smtClean="0"/>
          </a:p>
          <a:p>
            <a:r>
              <a:rPr lang="ru-RU" u="sng" dirty="0" smtClean="0"/>
              <a:t>Цели урока</a:t>
            </a:r>
            <a:r>
              <a:rPr lang="ru-RU" dirty="0" smtClean="0"/>
              <a:t>: развитие координации движений, скоростных качеств, выносливости.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parket-sk.ru/e107_images/custom/shtuchka_2.jpg"/>
          <p:cNvPicPr>
            <a:picLocks noChangeAspect="1" noChangeArrowheads="1"/>
          </p:cNvPicPr>
          <p:nvPr/>
        </p:nvPicPr>
        <p:blipFill>
          <a:blip r:embed="rId2" cstate="print"/>
          <a:srcRect t="2915" r="4056" b="1651"/>
          <a:stretch>
            <a:fillRect/>
          </a:stretch>
        </p:blipFill>
        <p:spPr bwMode="auto">
          <a:xfrm>
            <a:off x="0" y="0"/>
            <a:ext cx="9192836" cy="6858000"/>
          </a:xfrm>
          <a:prstGeom prst="rect">
            <a:avLst/>
          </a:prstGeom>
          <a:noFill/>
        </p:spPr>
      </p:pic>
      <p:pic>
        <p:nvPicPr>
          <p:cNvPr id="19460" name="Picture 4" descr="http://www.strategya.com/img/News_JPG/stavki_b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I</a:t>
            </a:r>
            <a:r>
              <a:rPr lang="ru-RU" b="1" dirty="0" smtClean="0"/>
              <a:t>. Подготовительная часть</a:t>
            </a:r>
            <a:endParaRPr lang="ru-RU" dirty="0"/>
          </a:p>
        </p:txBody>
      </p:sp>
      <p:pic>
        <p:nvPicPr>
          <p:cNvPr id="19458" name="Picture 2" descr="http://www.x-sky.ru/uploads/posts/2009-04/1239694224_4519.jpg"/>
          <p:cNvPicPr>
            <a:picLocks noChangeAspect="1" noChangeArrowheads="1"/>
          </p:cNvPicPr>
          <p:nvPr/>
        </p:nvPicPr>
        <p:blipFill>
          <a:blip r:embed="rId4" cstate="print"/>
          <a:srcRect l="16106" t="25513" r="14435"/>
          <a:stretch>
            <a:fillRect/>
          </a:stretch>
        </p:blipFill>
        <p:spPr bwMode="auto">
          <a:xfrm>
            <a:off x="3620100" y="2348880"/>
            <a:ext cx="5416396" cy="435446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pic>
        <p:nvPicPr>
          <p:cNvPr id="19462" name="Picture 6" descr="http://mpogazprom.ru/sites/default/files/u18/%D0%B1%D0%B0%D1%81%D0%BA%D0%B5%D1%82%D0%B1%D0%BE%D0%BB.JPG"/>
          <p:cNvPicPr>
            <a:picLocks noChangeAspect="1" noChangeArrowheads="1"/>
          </p:cNvPicPr>
          <p:nvPr/>
        </p:nvPicPr>
        <p:blipFill>
          <a:blip r:embed="rId5" cstate="print"/>
          <a:srcRect t="3024" r="51681"/>
          <a:stretch>
            <a:fillRect/>
          </a:stretch>
        </p:blipFill>
        <p:spPr bwMode="auto">
          <a:xfrm>
            <a:off x="179512" y="2060848"/>
            <a:ext cx="4104456" cy="4618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kantripol.ru/images/upload/image/pletenka.jpg"/>
          <p:cNvPicPr>
            <a:picLocks noChangeAspect="1" noChangeArrowheads="1"/>
          </p:cNvPicPr>
          <p:nvPr/>
        </p:nvPicPr>
        <p:blipFill>
          <a:blip r:embed="rId2" cstate="print"/>
          <a:srcRect t="40000"/>
          <a:stretch>
            <a:fillRect/>
          </a:stretch>
        </p:blipFill>
        <p:spPr bwMode="auto">
          <a:xfrm>
            <a:off x="0" y="5619"/>
            <a:ext cx="9144000" cy="685238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Построение, ознакомление с задачами урока, повороты на месте.</a:t>
            </a:r>
          </a:p>
          <a:p>
            <a:r>
              <a:rPr lang="ru-RU" dirty="0" smtClean="0"/>
              <a:t>2. Упражнение на осанку, ходьба  с изменением положения рук.</a:t>
            </a:r>
          </a:p>
          <a:p>
            <a:r>
              <a:rPr lang="ru-RU" dirty="0" smtClean="0"/>
              <a:t>3. Бег, бег с остановкой прыжком, шагом, поворот плечом вперёд и назад после остановки.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http://www.strategya.com/img/News_JPG/stavki_b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33925"/>
            <a:ext cx="19050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pravda.ru/image/photo/3/0/0/1673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80928"/>
            <a:ext cx="2702613" cy="3934020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1508" name="Picture 4" descr="http://pro-basketball.ru/wp-content/uploads/2011/08/sovety-basketb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210" y="116632"/>
            <a:ext cx="415820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II</a:t>
            </a:r>
            <a:r>
              <a:rPr lang="ru-RU" b="1" dirty="0" smtClean="0"/>
              <a:t>. Основная часть</a:t>
            </a:r>
            <a:endParaRPr lang="ru-RU" dirty="0"/>
          </a:p>
        </p:txBody>
      </p:sp>
      <p:pic>
        <p:nvPicPr>
          <p:cNvPr id="21506" name="Picture 2" descr="https://encrypted-tbn3.gstatic.com/images?q=tbn:ANd9GcRnlEwNUtm2fkR8LzFbe_gL21MpHe_Rlq6ER96D9-PQ4sWfYq77pA"/>
          <p:cNvPicPr>
            <a:picLocks noChangeAspect="1" noChangeArrowheads="1"/>
          </p:cNvPicPr>
          <p:nvPr/>
        </p:nvPicPr>
        <p:blipFill>
          <a:blip r:embed="rId4" cstate="print"/>
          <a:srcRect l="16000" r="16000"/>
          <a:stretch>
            <a:fillRect/>
          </a:stretch>
        </p:blipFill>
        <p:spPr bwMode="auto">
          <a:xfrm>
            <a:off x="323528" y="1124744"/>
            <a:ext cx="4896544" cy="4143376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:\БОРИСКИНА\ФИЗРА\рис1физра.bmp"/>
          <p:cNvPicPr/>
          <p:nvPr/>
        </p:nvPicPr>
        <p:blipFill>
          <a:blip r:embed="rId2" cstate="print"/>
          <a:srcRect l="11705" t="20899" r="10369" b="31685"/>
          <a:stretch>
            <a:fillRect/>
          </a:stretch>
        </p:blipFill>
        <p:spPr bwMode="auto">
          <a:xfrm>
            <a:off x="0" y="836712"/>
            <a:ext cx="7304198" cy="37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+mn-lt"/>
              </a:rPr>
              <a:t>Упражнение № 1</a:t>
            </a:r>
            <a:endParaRPr lang="ru-RU" sz="4000" dirty="0">
              <a:latin typeface="+mn-lt"/>
            </a:endParaRPr>
          </a:p>
        </p:txBody>
      </p:sp>
      <p:pic>
        <p:nvPicPr>
          <p:cNvPr id="22540" name="Picture 12" descr="http://immagini.disegnidacolorareonline.com/cache/data/disegni-colorati/sport/disegno-basket-colorato-660x8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55" r="4103" b="11573"/>
          <a:stretch>
            <a:fillRect/>
          </a:stretch>
        </p:blipFill>
        <p:spPr bwMode="auto">
          <a:xfrm>
            <a:off x="6084168" y="3717032"/>
            <a:ext cx="290392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>
                <a:latin typeface="+mn-lt"/>
              </a:rPr>
              <a:t>Упражнение</a:t>
            </a:r>
            <a:r>
              <a:rPr lang="ru-RU" dirty="0" smtClean="0"/>
              <a:t> № 2</a:t>
            </a:r>
            <a:endParaRPr lang="ru-RU" dirty="0"/>
          </a:p>
        </p:txBody>
      </p:sp>
      <p:pic>
        <p:nvPicPr>
          <p:cNvPr id="3" name="Рисунок 2" descr="P:\БОРИСКИНА\ФИЗРА\рис2физра.bmp"/>
          <p:cNvPicPr/>
          <p:nvPr/>
        </p:nvPicPr>
        <p:blipFill>
          <a:blip r:embed="rId2" cstate="print"/>
          <a:srcRect l="13679" t="23959" r="11599" b="34970"/>
          <a:stretch>
            <a:fillRect/>
          </a:stretch>
        </p:blipFill>
        <p:spPr bwMode="auto">
          <a:xfrm>
            <a:off x="179512" y="1124744"/>
            <a:ext cx="7035519" cy="34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2.bp.blogspot.com/-EpdQ95OHj1M/UL5G1ROjOjI/AAAAAAAACqE/uFCaPJIEJy8/s1600/%D1%87%D1%83%D1%87%D0%B5%D0%BB%D0%B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897039"/>
            <a:ext cx="2885702" cy="47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Упражнение № 3</a:t>
            </a:r>
            <a:endParaRPr lang="ru-RU" sz="4000" dirty="0"/>
          </a:p>
        </p:txBody>
      </p:sp>
      <p:pic>
        <p:nvPicPr>
          <p:cNvPr id="3" name="Рисунок 2" descr="P:\БОРИСКИНА\ФИЗРА\рис3физра.bmp"/>
          <p:cNvPicPr/>
          <p:nvPr/>
        </p:nvPicPr>
        <p:blipFill>
          <a:blip r:embed="rId2" cstate="print"/>
          <a:srcRect l="12027" t="22025" r="9875" b="33250"/>
          <a:stretch>
            <a:fillRect/>
          </a:stretch>
        </p:blipFill>
        <p:spPr bwMode="auto">
          <a:xfrm>
            <a:off x="0" y="1124744"/>
            <a:ext cx="6891600" cy="34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dskvp1259.mskobr.ru/files/images/%D0%BD%D0%B565555%20%D0%BA%D0%BE%D0%BF%D0%B8%D1%8F.png"/>
          <p:cNvPicPr>
            <a:picLocks noChangeAspect="1" noChangeArrowheads="1"/>
          </p:cNvPicPr>
          <p:nvPr/>
        </p:nvPicPr>
        <p:blipFill>
          <a:blip r:embed="rId3" cstate="print"/>
          <a:srcRect r="20327"/>
          <a:stretch>
            <a:fillRect/>
          </a:stretch>
        </p:blipFill>
        <p:spPr bwMode="auto">
          <a:xfrm>
            <a:off x="4788024" y="764704"/>
            <a:ext cx="4355976" cy="578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otodes.ru/upload/img1339101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III</a:t>
            </a:r>
            <a:r>
              <a:rPr lang="ru-RU" b="1" dirty="0" smtClean="0"/>
              <a:t>. Заключительная часть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989040"/>
          </a:xfrm>
        </p:spPr>
        <p:txBody>
          <a:bodyPr/>
          <a:lstStyle/>
          <a:p>
            <a:r>
              <a:rPr lang="ru-RU" dirty="0" smtClean="0"/>
              <a:t>1) многократные прыжки через скакалку в темпе 140-145;</a:t>
            </a:r>
          </a:p>
          <a:p>
            <a:endParaRPr lang="ru-RU" dirty="0" smtClean="0"/>
          </a:p>
          <a:p>
            <a:r>
              <a:rPr lang="ru-RU" dirty="0" smtClean="0"/>
              <a:t>2) приседание на одной ноге;</a:t>
            </a:r>
          </a:p>
          <a:p>
            <a:endParaRPr lang="ru-RU" dirty="0" smtClean="0"/>
          </a:p>
          <a:p>
            <a:r>
              <a:rPr lang="ru-RU" dirty="0" smtClean="0"/>
              <a:t>3) прыжки вверх из глубокого приседа.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Открытый урок физического воспитания</vt:lpstr>
      <vt:lpstr>План-конспект урока физического воспитания </vt:lpstr>
      <vt:lpstr>I. Подготовительная часть</vt:lpstr>
      <vt:lpstr>Слайд 4</vt:lpstr>
      <vt:lpstr>II. Основная часть</vt:lpstr>
      <vt:lpstr>Упражнение № 1</vt:lpstr>
      <vt:lpstr>Упражнение № 2</vt:lpstr>
      <vt:lpstr>Упражнение № 3</vt:lpstr>
      <vt:lpstr>III. Заключительная часть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Учитель</cp:lastModifiedBy>
  <cp:revision>16</cp:revision>
  <dcterms:created xsi:type="dcterms:W3CDTF">2013-06-21T06:58:40Z</dcterms:created>
  <dcterms:modified xsi:type="dcterms:W3CDTF">2013-06-24T13:15:33Z</dcterms:modified>
</cp:coreProperties>
</file>