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21" r:id="rId2"/>
    <p:sldId id="256" r:id="rId3"/>
    <p:sldId id="257" r:id="rId4"/>
    <p:sldId id="258" r:id="rId5"/>
    <p:sldId id="259" r:id="rId6"/>
    <p:sldId id="260" r:id="rId7"/>
    <p:sldId id="265" r:id="rId8"/>
    <p:sldId id="261" r:id="rId9"/>
    <p:sldId id="262" r:id="rId10"/>
    <p:sldId id="263" r:id="rId11"/>
    <p:sldId id="264"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8F2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396"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4" name="Picture 11" descr="CoverOverlay.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5" name="Group 7"/>
          <p:cNvGrpSpPr>
            <a:grpSpLocks/>
          </p:cNvGrpSpPr>
          <p:nvPr/>
        </p:nvGrpSpPr>
        <p:grpSpPr bwMode="auto">
          <a:xfrm>
            <a:off x="1173163" y="2887663"/>
            <a:ext cx="6778625" cy="923925"/>
            <a:chOff x="1172584" y="1381459"/>
            <a:chExt cx="6779110" cy="923330"/>
          </a:xfrm>
        </p:grpSpPr>
        <p:sp>
          <p:nvSpPr>
            <p:cNvPr id="6" name="TextBox 8"/>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cs typeface="+mn-cs"/>
                </a:rPr>
                <a:t></a:t>
              </a:r>
            </a:p>
          </p:txBody>
        </p:sp>
        <p:cxnSp>
          <p:nvCxnSpPr>
            <p:cNvPr id="7" name="Straight Connector 9"/>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 name="Date Placeholder 3"/>
          <p:cNvSpPr>
            <a:spLocks noGrp="1"/>
          </p:cNvSpPr>
          <p:nvPr>
            <p:ph type="dt" sz="half" idx="10"/>
          </p:nvPr>
        </p:nvSpPr>
        <p:spPr/>
        <p:txBody>
          <a:bodyPr/>
          <a:lstStyle>
            <a:lvl1pPr>
              <a:defRPr/>
            </a:lvl1pPr>
          </a:lstStyle>
          <a:p>
            <a:pPr>
              <a:defRPr/>
            </a:pPr>
            <a:fld id="{BBD6DB17-54D3-484A-94BA-C0AC13D89CFA}" type="datetimeFigureOut">
              <a:rPr lang="en-US"/>
              <a:pPr>
                <a:defRPr/>
              </a:pPr>
              <a:t>9/6/2013</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5DA43AF6-B632-4E34-BFCE-51212BCBCBF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5" name="Group 12"/>
          <p:cNvGrpSpPr>
            <a:grpSpLocks/>
          </p:cNvGrpSpPr>
          <p:nvPr/>
        </p:nvGrpSpPr>
        <p:grpSpPr bwMode="auto">
          <a:xfrm>
            <a:off x="1173163" y="1392238"/>
            <a:ext cx="6778625" cy="923925"/>
            <a:chOff x="1172584" y="1381459"/>
            <a:chExt cx="6779110" cy="923330"/>
          </a:xfrm>
        </p:grpSpPr>
        <p:sp>
          <p:nvSpPr>
            <p:cNvPr id="6" name="TextBox 13"/>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cs typeface="+mn-cs"/>
                </a:rPr>
                <a:t></a:t>
              </a:r>
            </a:p>
          </p:txBody>
        </p:sp>
        <p:cxnSp>
          <p:nvCxnSpPr>
            <p:cNvPr id="7" name="Straight Connector 1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1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Date Placeholder 4"/>
          <p:cNvSpPr>
            <a:spLocks noGrp="1"/>
          </p:cNvSpPr>
          <p:nvPr>
            <p:ph type="dt" sz="half" idx="15"/>
          </p:nvPr>
        </p:nvSpPr>
        <p:spPr/>
        <p:txBody>
          <a:bodyPr/>
          <a:lstStyle>
            <a:lvl1pPr>
              <a:defRPr/>
            </a:lvl1pPr>
          </a:lstStyle>
          <a:p>
            <a:pPr>
              <a:defRPr/>
            </a:pPr>
            <a:fld id="{9E5C0A48-A224-4FC6-A4CE-E0E9E9094B5A}" type="datetimeFigureOut">
              <a:rPr lang="en-US"/>
              <a:pPr>
                <a:defRPr/>
              </a:pPr>
              <a:t>9/6/2013</a:t>
            </a:fld>
            <a:endParaRPr lang="en-US"/>
          </a:p>
        </p:txBody>
      </p:sp>
      <p:sp>
        <p:nvSpPr>
          <p:cNvPr id="13" name="Footer Placeholder 5"/>
          <p:cNvSpPr>
            <a:spLocks noGrp="1"/>
          </p:cNvSpPr>
          <p:nvPr>
            <p:ph type="ftr" sz="quarter" idx="16"/>
          </p:nvPr>
        </p:nvSpPr>
        <p:spPr/>
        <p:txBody>
          <a:bodyPr/>
          <a:lstStyle>
            <a:lvl1pPr>
              <a:defRPr/>
            </a:lvl1pPr>
          </a:lstStyle>
          <a:p>
            <a:pPr>
              <a:defRPr/>
            </a:pPr>
            <a:endParaRPr lang="en-US"/>
          </a:p>
        </p:txBody>
      </p:sp>
      <p:sp>
        <p:nvSpPr>
          <p:cNvPr id="14" name="Slide Number Placeholder 6"/>
          <p:cNvSpPr>
            <a:spLocks noGrp="1"/>
          </p:cNvSpPr>
          <p:nvPr>
            <p:ph type="sldNum" sz="quarter" idx="17"/>
          </p:nvPr>
        </p:nvSpPr>
        <p:spPr/>
        <p:txBody>
          <a:bodyPr/>
          <a:lstStyle>
            <a:lvl1pPr>
              <a:defRPr/>
            </a:lvl1pPr>
          </a:lstStyle>
          <a:p>
            <a:pPr>
              <a:defRPr/>
            </a:pPr>
            <a:fld id="{9297739A-7EBB-4393-BE28-DE288ED1CC7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7" name="Group 13"/>
          <p:cNvGrpSpPr>
            <a:grpSpLocks/>
          </p:cNvGrpSpPr>
          <p:nvPr/>
        </p:nvGrpSpPr>
        <p:grpSpPr bwMode="auto">
          <a:xfrm>
            <a:off x="1173163" y="1392238"/>
            <a:ext cx="6778625" cy="923925"/>
            <a:chOff x="1172584" y="1381459"/>
            <a:chExt cx="6779110" cy="923330"/>
          </a:xfrm>
        </p:grpSpPr>
        <p:sp>
          <p:nvSpPr>
            <p:cNvPr id="8" name="TextBox 15"/>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cs typeface="+mn-cs"/>
                </a:rPr>
                <a:t></a:t>
              </a:r>
            </a:p>
          </p:txBody>
        </p:sp>
        <p:cxnSp>
          <p:nvCxnSpPr>
            <p:cNvPr id="9" name="Straight Connector 1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6"/>
          <p:cNvSpPr>
            <a:spLocks noGrp="1"/>
          </p:cNvSpPr>
          <p:nvPr>
            <p:ph type="dt" sz="half" idx="10"/>
          </p:nvPr>
        </p:nvSpPr>
        <p:spPr/>
        <p:txBody>
          <a:bodyPr/>
          <a:lstStyle>
            <a:lvl1pPr>
              <a:defRPr/>
            </a:lvl1pPr>
          </a:lstStyle>
          <a:p>
            <a:pPr>
              <a:defRPr/>
            </a:pPr>
            <a:fld id="{9D9423CD-2475-4FA7-A32A-F7F307821252}" type="datetimeFigureOut">
              <a:rPr lang="en-US"/>
              <a:pPr>
                <a:defRPr/>
              </a:pPr>
              <a:t>9/6/2013</a:t>
            </a:fld>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C7C69FE8-4F97-45F3-8366-8906DB391EB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3C94FB-893F-4AD3-A58C-3F878489D7F2}" type="datetimeFigureOut">
              <a:rPr lang="en-US"/>
              <a:pPr>
                <a:defRPr/>
              </a:pPr>
              <a:t>9/6/2013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86E8C2-5C8E-4106-A35F-EB78D0567F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333EC1BF-3518-40AE-8CAF-B39A65720822}" type="datetimeFigureOut">
              <a:rPr lang="en-US"/>
              <a:pPr>
                <a:defRPr/>
              </a:pPr>
              <a:t>9/6/2013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1674C8-348D-4A87-8E99-F80CCB9B17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88022624-31E1-4AD5-9F79-8F18969DEEAB}" type="datetimeFigureOut">
              <a:rPr lang="en-US"/>
              <a:pPr>
                <a:defRPr/>
              </a:pPr>
              <a:t>9/6/2013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10EBE7-AF1E-42E4-99CE-E6AA6E767ED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4" name="Group 10"/>
          <p:cNvGrpSpPr>
            <a:grpSpLocks/>
          </p:cNvGrpSpPr>
          <p:nvPr/>
        </p:nvGrpSpPr>
        <p:grpSpPr bwMode="auto">
          <a:xfrm>
            <a:off x="1173163" y="1392238"/>
            <a:ext cx="6778625" cy="923925"/>
            <a:chOff x="1172584" y="1381459"/>
            <a:chExt cx="6779110" cy="923330"/>
          </a:xfrm>
        </p:grpSpPr>
        <p:sp>
          <p:nvSpPr>
            <p:cNvPr id="5" name="TextBox 14"/>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cs typeface="+mn-cs"/>
                </a:rPr>
                <a:t></a:t>
              </a:r>
            </a:p>
          </p:txBody>
        </p:sp>
        <p:cxnSp>
          <p:nvCxnSpPr>
            <p:cNvPr id="6" name="Straight Connector 1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Date Placeholder 3"/>
          <p:cNvSpPr>
            <a:spLocks noGrp="1"/>
          </p:cNvSpPr>
          <p:nvPr>
            <p:ph type="dt" sz="half" idx="10"/>
          </p:nvPr>
        </p:nvSpPr>
        <p:spPr/>
        <p:txBody>
          <a:bodyPr/>
          <a:lstStyle>
            <a:lvl1pPr>
              <a:defRPr/>
            </a:lvl1pPr>
          </a:lstStyle>
          <a:p>
            <a:pPr>
              <a:defRPr/>
            </a:pPr>
            <a:fld id="{69C3F277-3828-442F-B928-C0DA608699C0}" type="datetimeFigureOut">
              <a:rPr lang="en-US"/>
              <a:pPr>
                <a:defRPr/>
              </a:pPr>
              <a:t>9/6/2013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48CA14F4-A560-44BB-80D6-BE5AAB5B8F2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4" name="Group 10"/>
          <p:cNvGrpSpPr>
            <a:grpSpLocks/>
          </p:cNvGrpSpPr>
          <p:nvPr/>
        </p:nvGrpSpPr>
        <p:grpSpPr bwMode="auto">
          <a:xfrm rot="5400000">
            <a:off x="3908425" y="2881313"/>
            <a:ext cx="5481637" cy="922338"/>
            <a:chOff x="1815339" y="1381459"/>
            <a:chExt cx="5480154" cy="923330"/>
          </a:xfrm>
        </p:grpSpPr>
        <p:sp>
          <p:nvSpPr>
            <p:cNvPr id="5" name="TextBox 11"/>
            <p:cNvSpPr txBox="1"/>
            <p:nvPr/>
          </p:nvSpPr>
          <p:spPr>
            <a:xfrm>
              <a:off x="4146745" y="1381458"/>
              <a:ext cx="877650"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cs typeface="+mn-cs"/>
                </a:rPr>
                <a:t></a:t>
              </a:r>
            </a:p>
          </p:txBody>
        </p:sp>
        <p:cxnSp>
          <p:nvCxnSpPr>
            <p:cNvPr id="6" name="Straight Connector 12"/>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3"/>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Date Placeholder 3"/>
          <p:cNvSpPr>
            <a:spLocks noGrp="1"/>
          </p:cNvSpPr>
          <p:nvPr>
            <p:ph type="dt" sz="half" idx="10"/>
          </p:nvPr>
        </p:nvSpPr>
        <p:spPr/>
        <p:txBody>
          <a:bodyPr/>
          <a:lstStyle>
            <a:lvl1pPr>
              <a:defRPr/>
            </a:lvl1pPr>
          </a:lstStyle>
          <a:p>
            <a:pPr>
              <a:defRPr/>
            </a:pPr>
            <a:fld id="{63189127-E00E-4C9B-AC24-2D9777F975DD}" type="datetimeFigureOut">
              <a:rPr lang="en-US"/>
              <a:pPr>
                <a:defRPr/>
              </a:pPr>
              <a:t>9/6/2013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051CCECA-6765-4A70-A931-8628524040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9" name="Title Placeholder 1"/>
          <p:cNvSpPr>
            <a:spLocks noGrp="1"/>
          </p:cNvSpPr>
          <p:nvPr>
            <p:ph type="title"/>
          </p:nvPr>
        </p:nvSpPr>
        <p:spPr bwMode="auto">
          <a:xfrm>
            <a:off x="688975" y="569913"/>
            <a:ext cx="7756525" cy="1054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0" name="Text Placeholder 2"/>
          <p:cNvSpPr>
            <a:spLocks noGrp="1"/>
          </p:cNvSpPr>
          <p:nvPr>
            <p:ph type="body" idx="1"/>
          </p:nvPr>
        </p:nvSpPr>
        <p:spPr bwMode="auto">
          <a:xfrm>
            <a:off x="698500" y="2247900"/>
            <a:ext cx="7747000" cy="3878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2"/>
                </a:solidFill>
                <a:latin typeface="+mn-lt"/>
                <a:cs typeface="+mn-cs"/>
              </a:defRPr>
            </a:lvl1pPr>
          </a:lstStyle>
          <a:p>
            <a:pPr>
              <a:defRPr/>
            </a:pPr>
            <a:fld id="{91D19B89-1F28-462F-ADAB-84AF6A64502E}" type="datetimeFigureOut">
              <a:rPr lang="en-US"/>
              <a:pPr>
                <a:defRPr/>
              </a:pPr>
              <a:t>9/6/2013</a:t>
            </a:fld>
            <a:endParaRPr lang="en-US"/>
          </a:p>
        </p:txBody>
      </p:sp>
      <p:sp>
        <p:nvSpPr>
          <p:cNvPr id="5" name="Footer Placeholder 4"/>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638925" y="61610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2"/>
                </a:solidFill>
                <a:latin typeface="+mn-lt"/>
                <a:cs typeface="+mn-cs"/>
              </a:defRPr>
            </a:lvl1pPr>
          </a:lstStyle>
          <a:p>
            <a:pPr>
              <a:defRPr/>
            </a:pPr>
            <a:fld id="{9277E6AD-E79C-4E54-B7EF-81EA0AD6D7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3" r:id="rId4"/>
    <p:sldLayoutId id="2147483682" r:id="rId5"/>
    <p:sldLayoutId id="2147483681" r:id="rId6"/>
    <p:sldLayoutId id="2147483687" r:id="rId7"/>
    <p:sldLayoutId id="2147483688" r:id="rId8"/>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mg-fotki.yandex.ru/get/3506/wcm2008.23/0_28701_ddacd02c_X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infobritain.co.uk/Great_Fire.jpg"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makedoll.runwww.makedoll.ru/published/publicdata/333333/attachments/SC/products_pictures/kukla00152.jpg"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a/ae/Great_fire_of_london_map.png" TargetMode="External"/><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photogenica.ru/src/300/VMP/1539/VMP1539186.jpg"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train4tradeskills.files.wordpress.com/2010/08/river-thames.jp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61.radikal.ru/i174/0907/1c/e637ee8b36c4.jpg"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my-home24.com/wp-content/uploads/2011/04/Royal_Opera_House-Covent_Garden-SilkTork.jpg"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i.telegraph.co.uk/multimedia/archive/01770/odeon_1770125b.jp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rus.4post.com.ua/photo/43/mbig/1269939551.jpg"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london-architecture.info/lon-blrr1.jpg"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bozor.org/English/clip_image002_0003.jpg"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oxfordinternational.hu/statpages/files/large/21-20100824:161913-oxford_street_london_2010_08_22.jpg"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img81.imageshack.us/img81/3305/londonhydeparkbu7.jpg"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aviewoncities.com/img/london/kveen1330s.jpg"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fotooboi21.ru/watermark.php?i=1841"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killzero.com/wp-content/uploads/2009/05/uk-009.jpg"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a-a-ah.ru/data/place/618/images/4d49669ea812f581826270.550x340c.jpg?7e17cc7611c768e90bf682f66f56769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arriss.skywalkerjourney.com/photogallery/photo00022451/Tower_London_A.jpg"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1.hubimg.com/u/3159888_f520.jpg" TargetMode="Externa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hyperlink" Target="http://static.diary.ru/userdir/2/0/9/2/2092000/73246864.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aviewoncities.com/img/london/kveen1247s.jpg" TargetMode="Externa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hyperlink" Target="http://www.cambridgeart.com/paintings/big/london4.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rudimatematici-lescienze.blogautore.espresso.repubblica.it/files/2011/10/wren_05.jpg"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hyperlink" Target="http://s3-eu-west-1.amazonaws.com/lookandlearn-preview/B/B002/B002114.jpg" TargetMode="External"/><Relationship Id="rId1" Type="http://schemas.openxmlformats.org/officeDocument/2006/relationships/slideLayout" Target="../slideLayouts/slideLayout4.xml"/><Relationship Id="rId6" Type="http://schemas.openxmlformats.org/officeDocument/2006/relationships/hyperlink" Target="http://www.explore-stpauls.net/oct03/images/movieimg/DomeConstruction03.jpg" TargetMode="External"/><Relationship Id="rId5" Type="http://schemas.openxmlformats.org/officeDocument/2006/relationships/image" Target="../media/image62.jpeg"/><Relationship Id="rId4" Type="http://schemas.openxmlformats.org/officeDocument/2006/relationships/hyperlink" Target="http://www.bbc.co.uk/history/british/civil_war_revolution/images/gallery_stpauls_warrant.jpg"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thecultureconcept.com/circle/wp-content/uploads/2009/09/St-Paul.jpg" TargetMode="External"/><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hyperlink" Target="http://london.lovesguide.com/extra_images/paul_cathedral/paul_cathedral_nw06.jpg" TargetMode="External"/><Relationship Id="rId1" Type="http://schemas.openxmlformats.org/officeDocument/2006/relationships/slideLayout" Target="../slideLayouts/slideLayout4.xml"/><Relationship Id="rId6" Type="http://schemas.openxmlformats.org/officeDocument/2006/relationships/hyperlink" Target="http://upload.wikimedia.org/wikipedia/commons/f/f0/StPaulsClockTower.jpg" TargetMode="External"/><Relationship Id="rId5" Type="http://schemas.openxmlformats.org/officeDocument/2006/relationships/image" Target="../media/image65.jpeg"/><Relationship Id="rId4" Type="http://schemas.openxmlformats.org/officeDocument/2006/relationships/hyperlink" Target="http://www.travel-images.com/england412_r.jpg" TargetMode="External"/><Relationship Id="rId9"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aerenlund.dk/london/images/trafalgar_square.jpg"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hyperlink" Target="http://upload.wikimedia.org/wikipedia/commons/thumb/d/d3/Trafalgar_square_lion.JPG/250px-Trafalgar_square_lion.JPG" TargetMode="External"/><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hyperlink" Target="http://www.ynet.co.il/PicServer2/13062011/3283427/shutterstock_39509059_wa.jpg" TargetMode="External"/><Relationship Id="rId1" Type="http://schemas.openxmlformats.org/officeDocument/2006/relationships/slideLayout" Target="../slideLayouts/slideLayout4.xml"/><Relationship Id="rId6" Type="http://schemas.openxmlformats.org/officeDocument/2006/relationships/hyperlink" Target="http://img.tfd.com/thumb/7/70/Nelson_On_His_Column_-_Trafalgar_Square_-_London_-_240404.jpg" TargetMode="External"/><Relationship Id="rId5" Type="http://schemas.openxmlformats.org/officeDocument/2006/relationships/image" Target="../media/image70.jpeg"/><Relationship Id="rId4" Type="http://schemas.openxmlformats.org/officeDocument/2006/relationships/hyperlink" Target="http://wiki.pippkro.ru/images/Trafalgar_square_1.jpg" TargetMode="External"/><Relationship Id="rId9"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hyperlink" Target="http://us.123rf.com/400wm/400/400/wayoutwest/wayoutwest0705/wayoutwest070500575/929675-trafalgar-square-fountains-with-st-martins-in-the-fields-in-the-background.jpg" TargetMode="External"/><Relationship Id="rId1" Type="http://schemas.openxmlformats.org/officeDocument/2006/relationships/slideLayout" Target="../slideLayouts/slideLayout4.xml"/><Relationship Id="rId6" Type="http://schemas.openxmlformats.org/officeDocument/2006/relationships/hyperlink" Target="http://www.urban75.org/photos/london/images/lon505.jpg" TargetMode="External"/><Relationship Id="rId5" Type="http://schemas.openxmlformats.org/officeDocument/2006/relationships/image" Target="../media/image74.jpeg"/><Relationship Id="rId4" Type="http://schemas.openxmlformats.org/officeDocument/2006/relationships/hyperlink" Target="http://www.blog.edukation.com.ua/wp-content/uploads/2012/02/london_ice_trafalgar_square_fountain.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my-travelworld.de/wp-content/uploads/london_009_trafalgar_square_national_gallery.jpg" TargetMode="External"/><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hyperlink" Target="http://upload.wikimedia.org/wikipedia/commons/thumb/b/b8/Nationalgallery.jpg/800px-Nationalgallery.jp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toulouse.aeroport.fr/files/images/Londres-Westminster.jpg"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language4you.ucoz.com/whitehallREX_468x282.jpg"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clipart.net.ua/images/clip6223.jpg" TargetMode="Externa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hyperlink" Target="http://www.bigfoto.com/europe/london/downing-street-10.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1.hubimg.com/u/4478848_f520.jpg" TargetMode="Externa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hyperlink" Target="http://www.bbc.co.uk/blogs/timiredale/yorks_tim_commons_getty595.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6.jpeg"/><Relationship Id="rId2" Type="http://schemas.openxmlformats.org/officeDocument/2006/relationships/hyperlink" Target="http://images.yandex.ru/yandsearch?img_url=http://img.lenta.ru/news/2006/06/05/bigben/picture.jpg&amp;iorient=&amp;icolor=&amp;site=&amp;text=Big%20Ben&amp;wp=&amp;pos=16&amp;isize=&amp;type=&amp;recent=&amp;rpt=simage&amp;itype=&amp;nojs=1" TargetMode="External"/><Relationship Id="rId1" Type="http://schemas.openxmlformats.org/officeDocument/2006/relationships/slideLayout" Target="../slideLayouts/slideLayout4.xml"/><Relationship Id="rId6" Type="http://schemas.openxmlformats.org/officeDocument/2006/relationships/hyperlink" Target="http://www.showbell.ru/legends/photo/bigben2.jpg" TargetMode="External"/><Relationship Id="rId5" Type="http://schemas.openxmlformats.org/officeDocument/2006/relationships/image" Target="../media/image85.jpeg"/><Relationship Id="rId4" Type="http://schemas.openxmlformats.org/officeDocument/2006/relationships/hyperlink" Target="http://fanparty.ru/images/fanclubs/Fanfici%20about%20celebrities%20and%20your%20stories/articles/139370/140583_tribune_fanfici_about_celebrities_and_your_stories.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uploads.neatorama.com/wp-content/uploads/2010/09/331Sir_Benjamin_Hall.jpg"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jeystudy.ru/img/london-school-5.jpg" TargetMode="Externa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hyperlink" Target="http://gidtravel.com/images/1_1275119417.jp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fotoprizer.ru/img/2409_orig.jpg"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hyperlink" Target="http://www.request.org.uk/main/churches/tours/westabbey/shakespeare.jpg" TargetMode="External"/><Relationship Id="rId1" Type="http://schemas.openxmlformats.org/officeDocument/2006/relationships/slideLayout" Target="../slideLayouts/slideLayout4.xml"/><Relationship Id="rId6" Type="http://schemas.openxmlformats.org/officeDocument/2006/relationships/hyperlink" Target="http://img0.liveinternet.ru/images/foto/b/2/apps/1/549/1549598_elizabeth-i-wa-bar800.jpg" TargetMode="External"/><Relationship Id="rId5" Type="http://schemas.openxmlformats.org/officeDocument/2006/relationships/image" Target="../media/image92.jpeg"/><Relationship Id="rId4" Type="http://schemas.openxmlformats.org/officeDocument/2006/relationships/hyperlink" Target="http://toptouristsites.com/wp-content/uploads/2010/10/westminster-abbey-1.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6.jpeg"/><Relationship Id="rId2" Type="http://schemas.openxmlformats.org/officeDocument/2006/relationships/hyperlink" Target="http://www.yazarmezar.com/images/Mezar/549.jpg" TargetMode="External"/><Relationship Id="rId1" Type="http://schemas.openxmlformats.org/officeDocument/2006/relationships/slideLayout" Target="../slideLayouts/slideLayout4.xml"/><Relationship Id="rId6" Type="http://schemas.openxmlformats.org/officeDocument/2006/relationships/hyperlink" Target="http://www.spiritisup.com/mavica/poetscrnr.jpg" TargetMode="External"/><Relationship Id="rId5" Type="http://schemas.openxmlformats.org/officeDocument/2006/relationships/image" Target="../media/image95.jpeg"/><Relationship Id="rId4" Type="http://schemas.openxmlformats.org/officeDocument/2006/relationships/hyperlink" Target="http://www.charlesdickenspage.com/photos/images/042808_dickens_grave01.jp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99.jpeg"/><Relationship Id="rId2" Type="http://schemas.openxmlformats.org/officeDocument/2006/relationships/hyperlink" Target="http://i.dailymail.co.uk/i/pix/2011/06/14/article-2003249-00B5B4D200000259-675_964x597.jpg" TargetMode="External"/><Relationship Id="rId1" Type="http://schemas.openxmlformats.org/officeDocument/2006/relationships/slideLayout" Target="../slideLayouts/slideLayout4.xml"/><Relationship Id="rId6" Type="http://schemas.openxmlformats.org/officeDocument/2006/relationships/hyperlink" Target="http://ny.hochu.ua/thumbnails/articles/cropg_620x400/23584_7416.jpg" TargetMode="External"/><Relationship Id="rId5" Type="http://schemas.openxmlformats.org/officeDocument/2006/relationships/image" Target="../media/image98.jpeg"/><Relationship Id="rId4" Type="http://schemas.openxmlformats.org/officeDocument/2006/relationships/hyperlink" Target="http://newlife24.ru/wp-content/uploads/2012/01/%D0%91%D0%B5%D0%BB%D0%B0%D1%8F-%D0%B3%D0%BE%D1%81%D1%82%D0%B8%D0%BD%D0%B0%D1%8F.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hyperlink" Target="http://shelley.bump.us/trip/June1/buckingham%20palace.jpg" TargetMode="External"/><Relationship Id="rId1" Type="http://schemas.openxmlformats.org/officeDocument/2006/relationships/slideLayout" Target="../slideLayouts/slideLayout4.xml"/><Relationship Id="rId6" Type="http://schemas.openxmlformats.org/officeDocument/2006/relationships/hyperlink" Target="http://www.thebulletin.ws/images/Photos2005/155Buckingham.jpg" TargetMode="External"/><Relationship Id="rId5" Type="http://schemas.openxmlformats.org/officeDocument/2006/relationships/image" Target="../media/image101.jpeg"/><Relationship Id="rId4" Type="http://schemas.openxmlformats.org/officeDocument/2006/relationships/hyperlink" Target="http://www.london.citysam.de/fotos-london-k/westminster/st-jamess-palace/queen-victoria-memorial-2.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thefaninitiative.files.wordpress.com/2010/01/unitedkingdom_flag4.jpg" TargetMode="Externa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hyperlink" Target="http://cla.calpoly.edu/~lcall/111/commonwealth.COA.pn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8308" name="Rectangle 4"/>
          <p:cNvSpPr>
            <a:spLocks noChangeArrowheads="1"/>
          </p:cNvSpPr>
          <p:nvPr/>
        </p:nvSpPr>
        <p:spPr bwMode="auto">
          <a:xfrm>
            <a:off x="914400" y="2286000"/>
            <a:ext cx="7239000" cy="3508375"/>
          </a:xfrm>
          <a:prstGeom prst="rect">
            <a:avLst/>
          </a:prstGeom>
          <a:noFill/>
          <a:ln w="9525">
            <a:noFill/>
            <a:miter lim="800000"/>
            <a:headEnd/>
            <a:tailEnd/>
          </a:ln>
          <a:effectLst/>
        </p:spPr>
        <p:txBody>
          <a:bodyPr anchor="ctr">
            <a:spAutoFit/>
          </a:bodyPr>
          <a:lstStyle/>
          <a:p>
            <a:pPr algn="ctr"/>
            <a:r>
              <a:rPr lang="ru-RU" sz="2800" b="1" i="1">
                <a:solidFill>
                  <a:schemeClr val="accent2"/>
                </a:solidFill>
                <a:effectLst>
                  <a:outerShdw blurRad="38100" dist="38100" dir="2700000" algn="tl">
                    <a:srgbClr val="000000"/>
                  </a:outerShdw>
                </a:effectLst>
                <a:latin typeface="Book Antiqua" pitchFamily="18" charset="0"/>
              </a:rPr>
              <a:t>Компьютерная презентация по теме «Лондон» к учебнику 4 класса «</a:t>
            </a:r>
            <a:r>
              <a:rPr lang="en-US" sz="2800" b="1" i="1">
                <a:solidFill>
                  <a:schemeClr val="accent2"/>
                </a:solidFill>
                <a:effectLst>
                  <a:outerShdw blurRad="38100" dist="38100" dir="2700000" algn="tl">
                    <a:srgbClr val="000000"/>
                  </a:outerShdw>
                </a:effectLst>
                <a:latin typeface="Book Antiqua" pitchFamily="18" charset="0"/>
              </a:rPr>
              <a:t>English Student</a:t>
            </a:r>
            <a:r>
              <a:rPr lang="ru-RU" sz="2800" b="1" i="1">
                <a:solidFill>
                  <a:schemeClr val="accent2"/>
                </a:solidFill>
                <a:effectLst>
                  <a:outerShdw blurRad="38100" dist="38100" dir="2700000" algn="tl">
                    <a:srgbClr val="000000"/>
                  </a:outerShdw>
                </a:effectLst>
                <a:latin typeface="Book Antiqua" pitchFamily="18" charset="0"/>
              </a:rPr>
              <a:t>’</a:t>
            </a:r>
            <a:r>
              <a:rPr lang="en-US" sz="2800" b="1" i="1">
                <a:solidFill>
                  <a:schemeClr val="accent2"/>
                </a:solidFill>
                <a:effectLst>
                  <a:outerShdw blurRad="38100" dist="38100" dir="2700000" algn="tl">
                    <a:srgbClr val="000000"/>
                  </a:outerShdw>
                </a:effectLst>
                <a:latin typeface="Book Antiqua" pitchFamily="18" charset="0"/>
              </a:rPr>
              <a:t>s Book</a:t>
            </a:r>
            <a:r>
              <a:rPr lang="ru-RU" sz="2800" b="1" i="1">
                <a:solidFill>
                  <a:schemeClr val="accent2"/>
                </a:solidFill>
                <a:effectLst>
                  <a:outerShdw blurRad="38100" dist="38100" dir="2700000" algn="tl">
                    <a:srgbClr val="000000"/>
                  </a:outerShdw>
                </a:effectLst>
                <a:latin typeface="Book Antiqua" pitchFamily="18" charset="0"/>
              </a:rPr>
              <a:t>»  И.Н. Верещагина, О.В. Афанасьева </a:t>
            </a:r>
            <a:endParaRPr lang="en-US" sz="2800" b="1" i="1">
              <a:solidFill>
                <a:schemeClr val="accent2"/>
              </a:solidFill>
              <a:effectLst>
                <a:outerShdw blurRad="38100" dist="38100" dir="2700000" algn="tl">
                  <a:srgbClr val="000000"/>
                </a:outerShdw>
              </a:effectLst>
              <a:latin typeface="Book Antiqua" pitchFamily="18" charset="0"/>
            </a:endParaRPr>
          </a:p>
          <a:p>
            <a:pPr algn="ctr"/>
            <a:endParaRPr lang="en-US" sz="2800" b="1" i="1">
              <a:solidFill>
                <a:schemeClr val="accent2"/>
              </a:solidFill>
              <a:effectLst>
                <a:outerShdw blurRad="38100" dist="38100" dir="2700000" algn="tl">
                  <a:srgbClr val="000000"/>
                </a:outerShdw>
              </a:effectLst>
              <a:latin typeface="Book Antiqua" pitchFamily="18" charset="0"/>
            </a:endParaRPr>
          </a:p>
          <a:p>
            <a:pPr algn="ctr"/>
            <a:r>
              <a:rPr lang="ru-RU" sz="2800" b="1" i="1">
                <a:solidFill>
                  <a:schemeClr val="accent2"/>
                </a:solidFill>
                <a:effectLst>
                  <a:outerShdw blurRad="38100" dist="38100" dir="2700000" algn="tl">
                    <a:srgbClr val="000000"/>
                  </a:outerShdw>
                </a:effectLst>
                <a:latin typeface="Book Antiqua" pitchFamily="18" charset="0"/>
              </a:rPr>
              <a:t>Автор: учитель английского языка Блинова В.А. ГБОУ СОШ № 1232</a:t>
            </a:r>
          </a:p>
          <a:p>
            <a:pPr algn="ctr"/>
            <a:endParaRPr lang="ru-RU" sz="2800" b="1" i="1">
              <a:solidFill>
                <a:schemeClr val="accent2"/>
              </a:solidFill>
              <a:effectLst>
                <a:outerShdw blurRad="38100" dist="38100" dir="2700000" algn="tl">
                  <a:srgbClr val="000000"/>
                </a:outerShdw>
              </a:effectLst>
              <a:latin typeface="Book Antiqu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096000" y="0"/>
            <a:ext cx="2819400" cy="6897688"/>
          </a:xfrm>
        </p:spPr>
        <p:txBody>
          <a:bodyPr/>
          <a:lstStyle/>
          <a:p>
            <a:pPr eaLnBrk="1" hangingPunct="1"/>
            <a:r>
              <a:rPr lang="en-US" smtClean="0"/>
              <a:t>Soon after 400, the Romans left Britain.</a:t>
            </a:r>
          </a:p>
        </p:txBody>
      </p:sp>
      <p:pic>
        <p:nvPicPr>
          <p:cNvPr id="8194" name="Рисунок 20" descr="http://www.gurkov.com/fotoraznoe/carfagen/car5.jpg"/>
          <p:cNvPicPr>
            <a:picLocks noChangeAspect="1" noChangeArrowheads="1"/>
          </p:cNvPicPr>
          <p:nvPr/>
        </p:nvPicPr>
        <p:blipFill>
          <a:blip r:embed="rId2"/>
          <a:srcRect/>
          <a:stretch>
            <a:fillRect/>
          </a:stretch>
        </p:blipFill>
        <p:spPr bwMode="auto">
          <a:xfrm>
            <a:off x="0" y="0"/>
            <a:ext cx="5943600" cy="3902075"/>
          </a:xfrm>
          <a:prstGeom prst="rect">
            <a:avLst/>
          </a:prstGeom>
          <a:noFill/>
          <a:ln w="9525">
            <a:noFill/>
            <a:miter lim="800000"/>
            <a:headEnd/>
            <a:tailEnd/>
          </a:ln>
        </p:spPr>
      </p:pic>
      <p:pic>
        <p:nvPicPr>
          <p:cNvPr id="8195" name="Рисунок 21" descr="http://www.civfanatics.net/uploads7/Sarmatian_horsemen.jpg"/>
          <p:cNvPicPr>
            <a:picLocks noChangeAspect="1" noChangeArrowheads="1"/>
          </p:cNvPicPr>
          <p:nvPr/>
        </p:nvPicPr>
        <p:blipFill>
          <a:blip r:embed="rId3"/>
          <a:srcRect/>
          <a:stretch>
            <a:fillRect/>
          </a:stretch>
        </p:blipFill>
        <p:spPr bwMode="auto">
          <a:xfrm>
            <a:off x="1447800" y="3876675"/>
            <a:ext cx="3200400" cy="2981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1000"/>
                                        <p:tgtEl>
                                          <p:spTgt spid="8194"/>
                                        </p:tgtEl>
                                      </p:cBhvr>
                                    </p:animEffect>
                                    <p:anim calcmode="lin" valueType="num">
                                      <p:cBhvr>
                                        <p:cTn id="12" dur="1000" fill="hold"/>
                                        <p:tgtEl>
                                          <p:spTgt spid="8194"/>
                                        </p:tgtEl>
                                        <p:attrNameLst>
                                          <p:attrName>ppt_x</p:attrName>
                                        </p:attrNameLst>
                                      </p:cBhvr>
                                      <p:tavLst>
                                        <p:tav tm="0">
                                          <p:val>
                                            <p:strVal val="#ppt_x"/>
                                          </p:val>
                                        </p:tav>
                                        <p:tav tm="100000">
                                          <p:val>
                                            <p:strVal val="#ppt_x"/>
                                          </p:val>
                                        </p:tav>
                                      </p:tavLst>
                                    </p:anim>
                                    <p:anim calcmode="lin" valueType="num">
                                      <p:cBhvr>
                                        <p:cTn id="13" dur="1000" fill="hold"/>
                                        <p:tgtEl>
                                          <p:spTgt spid="819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fade">
                                      <p:cBhvr>
                                        <p:cTn id="16" dur="1000"/>
                                        <p:tgtEl>
                                          <p:spTgt spid="8195"/>
                                        </p:tgtEl>
                                      </p:cBhvr>
                                    </p:animEffect>
                                    <p:anim calcmode="lin" valueType="num">
                                      <p:cBhvr>
                                        <p:cTn id="17" dur="1000" fill="hold"/>
                                        <p:tgtEl>
                                          <p:spTgt spid="8195"/>
                                        </p:tgtEl>
                                        <p:attrNameLst>
                                          <p:attrName>ppt_x</p:attrName>
                                        </p:attrNameLst>
                                      </p:cBhvr>
                                      <p:tavLst>
                                        <p:tav tm="0">
                                          <p:val>
                                            <p:strVal val="#ppt_x"/>
                                          </p:val>
                                        </p:tav>
                                        <p:tav tm="100000">
                                          <p:val>
                                            <p:strVal val="#ppt_x"/>
                                          </p:val>
                                        </p:tav>
                                      </p:tavLst>
                                    </p:anim>
                                    <p:anim calcmode="lin" valueType="num">
                                      <p:cBhvr>
                                        <p:cTn id="18"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r>
              <a:rPr lang="en-US" smtClean="0"/>
              <a:t>The River Thames has always been part of London’s history.</a:t>
            </a:r>
          </a:p>
        </p:txBody>
      </p:sp>
      <p:pic>
        <p:nvPicPr>
          <p:cNvPr id="10242" name="Picture 2" descr="http://thames.me.uk/s00080_files/canaletto1747.jpg"/>
          <p:cNvPicPr>
            <a:picLocks noChangeAspect="1" noChangeArrowheads="1"/>
          </p:cNvPicPr>
          <p:nvPr/>
        </p:nvPicPr>
        <p:blipFill>
          <a:blip r:embed="rId2"/>
          <a:srcRect/>
          <a:stretch>
            <a:fillRect/>
          </a:stretch>
        </p:blipFill>
        <p:spPr bwMode="auto">
          <a:xfrm>
            <a:off x="0" y="2209800"/>
            <a:ext cx="9144000" cy="464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1000"/>
                                        <p:tgtEl>
                                          <p:spTgt spid="10242"/>
                                        </p:tgtEl>
                                      </p:cBhvr>
                                    </p:animEffect>
                                    <p:anim calcmode="lin" valueType="num">
                                      <p:cBhvr>
                                        <p:cTn id="12" dur="1000" fill="hold"/>
                                        <p:tgtEl>
                                          <p:spTgt spid="10242"/>
                                        </p:tgtEl>
                                        <p:attrNameLst>
                                          <p:attrName>ppt_x</p:attrName>
                                        </p:attrNameLst>
                                      </p:cBhvr>
                                      <p:tavLst>
                                        <p:tav tm="0">
                                          <p:val>
                                            <p:strVal val="#ppt_x"/>
                                          </p:val>
                                        </p:tav>
                                        <p:tav tm="100000">
                                          <p:val>
                                            <p:strVal val="#ppt_x"/>
                                          </p:val>
                                        </p:tav>
                                      </p:tavLst>
                                    </p:anim>
                                    <p:anim calcmode="lin" valueType="num">
                                      <p:cBhvr>
                                        <p:cTn id="13"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105400" y="0"/>
            <a:ext cx="4038600" cy="6781800"/>
          </a:xfrm>
        </p:spPr>
        <p:txBody>
          <a:bodyPr/>
          <a:lstStyle/>
          <a:p>
            <a:pPr eaLnBrk="1" hangingPunct="1"/>
            <a:r>
              <a:rPr lang="en-US" smtClean="0"/>
              <a:t>In Roman times Londinium was a small town with the Thames in its center.</a:t>
            </a:r>
          </a:p>
        </p:txBody>
      </p:sp>
      <p:pic>
        <p:nvPicPr>
          <p:cNvPr id="11266" name="Рисунок 11" descr="http://londonbritain.ru/wp-content/uploads/2012/05/london-1.jpeg"/>
          <p:cNvPicPr>
            <a:picLocks noChangeAspect="1" noChangeArrowheads="1"/>
          </p:cNvPicPr>
          <p:nvPr/>
        </p:nvPicPr>
        <p:blipFill>
          <a:blip r:embed="rId2"/>
          <a:srcRect/>
          <a:stretch>
            <a:fillRect/>
          </a:stretch>
        </p:blipFill>
        <p:spPr bwMode="auto">
          <a:xfrm>
            <a:off x="228600" y="0"/>
            <a:ext cx="4800600" cy="2800350"/>
          </a:xfrm>
          <a:prstGeom prst="rect">
            <a:avLst/>
          </a:prstGeom>
          <a:noFill/>
          <a:ln w="9525">
            <a:noFill/>
            <a:miter lim="800000"/>
            <a:headEnd/>
            <a:tailEnd/>
          </a:ln>
        </p:spPr>
      </p:pic>
      <p:pic>
        <p:nvPicPr>
          <p:cNvPr id="11267" name="Рисунок 9" descr="http://img0.liveinternet.ru/images/attach/c/1/60/114/60114316_4.jpg"/>
          <p:cNvPicPr>
            <a:picLocks noChangeAspect="1" noChangeArrowheads="1"/>
          </p:cNvPicPr>
          <p:nvPr/>
        </p:nvPicPr>
        <p:blipFill>
          <a:blip r:embed="rId3"/>
          <a:srcRect/>
          <a:stretch>
            <a:fillRect/>
          </a:stretch>
        </p:blipFill>
        <p:spPr bwMode="auto">
          <a:xfrm>
            <a:off x="0" y="2763838"/>
            <a:ext cx="5181600" cy="4094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1000"/>
                                        <p:tgtEl>
                                          <p:spTgt spid="11266"/>
                                        </p:tgtEl>
                                      </p:cBhvr>
                                    </p:animEffect>
                                    <p:anim calcmode="lin" valueType="num">
                                      <p:cBhvr>
                                        <p:cTn id="12" dur="1000" fill="hold"/>
                                        <p:tgtEl>
                                          <p:spTgt spid="11266"/>
                                        </p:tgtEl>
                                        <p:attrNameLst>
                                          <p:attrName>ppt_x</p:attrName>
                                        </p:attrNameLst>
                                      </p:cBhvr>
                                      <p:tavLst>
                                        <p:tav tm="0">
                                          <p:val>
                                            <p:strVal val="#ppt_x"/>
                                          </p:val>
                                        </p:tav>
                                        <p:tav tm="100000">
                                          <p:val>
                                            <p:strVal val="#ppt_x"/>
                                          </p:val>
                                        </p:tav>
                                      </p:tavLst>
                                    </p:anim>
                                    <p:anim calcmode="lin" valueType="num">
                                      <p:cBhvr>
                                        <p:cTn id="13" dur="1000" fill="hold"/>
                                        <p:tgtEl>
                                          <p:spTgt spid="1126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267"/>
                                        </p:tgtEl>
                                        <p:attrNameLst>
                                          <p:attrName>style.visibility</p:attrName>
                                        </p:attrNameLst>
                                      </p:cBhvr>
                                      <p:to>
                                        <p:strVal val="visible"/>
                                      </p:to>
                                    </p:set>
                                    <p:animEffect transition="in" filter="fade">
                                      <p:cBhvr>
                                        <p:cTn id="16" dur="1000"/>
                                        <p:tgtEl>
                                          <p:spTgt spid="11267"/>
                                        </p:tgtEl>
                                      </p:cBhvr>
                                    </p:animEffect>
                                    <p:anim calcmode="lin" valueType="num">
                                      <p:cBhvr>
                                        <p:cTn id="17" dur="1000" fill="hold"/>
                                        <p:tgtEl>
                                          <p:spTgt spid="11267"/>
                                        </p:tgtEl>
                                        <p:attrNameLst>
                                          <p:attrName>ppt_x</p:attrName>
                                        </p:attrNameLst>
                                      </p:cBhvr>
                                      <p:tavLst>
                                        <p:tav tm="0">
                                          <p:val>
                                            <p:strVal val="#ppt_x"/>
                                          </p:val>
                                        </p:tav>
                                        <p:tav tm="100000">
                                          <p:val>
                                            <p:strVal val="#ppt_x"/>
                                          </p:val>
                                        </p:tav>
                                      </p:tavLst>
                                    </p:anim>
                                    <p:anim calcmode="lin" valueType="num">
                                      <p:cBhvr>
                                        <p:cTn id="18"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idx="4294967295"/>
          </p:nvPr>
        </p:nvSpPr>
        <p:spPr/>
        <p:txBody>
          <a:bodyPr/>
          <a:lstStyle/>
          <a:p>
            <a:pPr eaLnBrk="1" hangingPunct="1"/>
            <a:r>
              <a:rPr lang="en-US" smtClean="0"/>
              <a:t>LET’S LEARN TO PRONOUNCE THE WORDS</a:t>
            </a:r>
            <a:endParaRPr lang="ru-RU" smtClean="0">
              <a:latin typeface="Book Antiqua" pitchFamily="18" charset="0"/>
            </a:endParaRPr>
          </a:p>
        </p:txBody>
      </p:sp>
      <p:sp>
        <p:nvSpPr>
          <p:cNvPr id="3075" name="Rectangle 3"/>
          <p:cNvSpPr>
            <a:spLocks noGrp="1" noRot="1" noChangeArrowheads="1"/>
          </p:cNvSpPr>
          <p:nvPr>
            <p:ph idx="4294967295"/>
          </p:nvPr>
        </p:nvSpPr>
        <p:spPr/>
        <p:txBody>
          <a:bodyPr/>
          <a:lstStyle/>
          <a:p>
            <a:pPr eaLnBrk="1" hangingPunct="1">
              <a:lnSpc>
                <a:spcPct val="90000"/>
              </a:lnSpc>
            </a:pPr>
            <a:r>
              <a:rPr lang="en-US" b="1" i="1" smtClean="0">
                <a:solidFill>
                  <a:schemeClr val="accent2"/>
                </a:solidFill>
                <a:effectLst>
                  <a:outerShdw blurRad="38100" dist="38100" dir="2700000" algn="tl">
                    <a:srgbClr val="C0C0C0"/>
                  </a:outerShdw>
                </a:effectLst>
              </a:rPr>
              <a:t>1. </a:t>
            </a:r>
            <a:r>
              <a:rPr lang="en-US" sz="2800" b="1" i="1" smtClean="0">
                <a:solidFill>
                  <a:schemeClr val="accent2"/>
                </a:solidFill>
                <a:effectLst>
                  <a:outerShdw blurRad="38100" dist="38100" dir="2700000" algn="tl">
                    <a:srgbClr val="C0C0C0"/>
                  </a:outerShdw>
                </a:effectLst>
              </a:rPr>
              <a:t>century – </a:t>
            </a:r>
            <a:r>
              <a:rPr lang="ru-RU" sz="2800" b="1" i="1" smtClean="0">
                <a:solidFill>
                  <a:schemeClr val="accent2"/>
                </a:solidFill>
                <a:effectLst>
                  <a:outerShdw blurRad="38100" dist="38100" dir="2700000" algn="tl">
                    <a:srgbClr val="C0C0C0"/>
                  </a:outerShdw>
                </a:effectLst>
                <a:latin typeface="Book Antiqua" pitchFamily="18" charset="0"/>
              </a:rPr>
              <a:t>век</a:t>
            </a:r>
          </a:p>
          <a:p>
            <a:pPr eaLnBrk="1" hangingPunct="1">
              <a:lnSpc>
                <a:spcPct val="90000"/>
              </a:lnSpc>
            </a:pPr>
            <a:r>
              <a:rPr lang="ru-RU" sz="2800" b="1" i="1" smtClean="0">
                <a:solidFill>
                  <a:schemeClr val="accent2"/>
                </a:solidFill>
                <a:effectLst>
                  <a:outerShdw blurRad="38100" dist="38100" dir="2700000" algn="tl">
                    <a:srgbClr val="C0C0C0"/>
                  </a:outerShdw>
                </a:effectLst>
                <a:latin typeface="Book Antiqua" pitchFamily="18" charset="0"/>
              </a:rPr>
              <a:t>2. </a:t>
            </a:r>
            <a:r>
              <a:rPr lang="en-US" sz="2800" b="1" i="1" smtClean="0">
                <a:solidFill>
                  <a:schemeClr val="accent2"/>
                </a:solidFill>
                <a:effectLst>
                  <a:outerShdw blurRad="38100" dist="38100" dir="2700000" algn="tl">
                    <a:srgbClr val="C0C0C0"/>
                  </a:outerShdw>
                </a:effectLst>
              </a:rPr>
              <a:t>William the Conqueror – </a:t>
            </a:r>
            <a:r>
              <a:rPr lang="ru-RU" sz="2800" b="1" i="1" smtClean="0">
                <a:solidFill>
                  <a:schemeClr val="accent2"/>
                </a:solidFill>
                <a:effectLst>
                  <a:outerShdw blurRad="38100" dist="38100" dir="2700000" algn="tl">
                    <a:srgbClr val="C0C0C0"/>
                  </a:outerShdw>
                </a:effectLst>
                <a:latin typeface="Book Antiqua" pitchFamily="18" charset="0"/>
              </a:rPr>
              <a:t>Вильгельм Завоеватель</a:t>
            </a:r>
          </a:p>
          <a:p>
            <a:pPr eaLnBrk="1" hangingPunct="1">
              <a:lnSpc>
                <a:spcPct val="90000"/>
              </a:lnSpc>
            </a:pPr>
            <a:r>
              <a:rPr lang="ru-RU" sz="2800" b="1" i="1" smtClean="0">
                <a:solidFill>
                  <a:schemeClr val="accent2"/>
                </a:solidFill>
                <a:effectLst>
                  <a:outerShdw blurRad="38100" dist="38100" dir="2700000" algn="tl">
                    <a:srgbClr val="C0C0C0"/>
                  </a:outerShdw>
                </a:effectLst>
                <a:latin typeface="Book Antiqua" pitchFamily="18" charset="0"/>
              </a:rPr>
              <a:t>3. </a:t>
            </a:r>
            <a:r>
              <a:rPr lang="en-US" sz="2800" b="1" i="1" smtClean="0">
                <a:solidFill>
                  <a:schemeClr val="accent2"/>
                </a:solidFill>
                <a:effectLst>
                  <a:outerShdw blurRad="38100" dist="38100" dir="2700000" algn="tl">
                    <a:srgbClr val="C0C0C0"/>
                  </a:outerShdw>
                </a:effectLst>
              </a:rPr>
              <a:t>The Great Fire of London</a:t>
            </a:r>
          </a:p>
          <a:p>
            <a:pPr eaLnBrk="1" hangingPunct="1">
              <a:lnSpc>
                <a:spcPct val="90000"/>
              </a:lnSpc>
            </a:pPr>
            <a:r>
              <a:rPr lang="en-US" sz="2800" b="1" i="1" smtClean="0">
                <a:solidFill>
                  <a:schemeClr val="accent2"/>
                </a:solidFill>
                <a:effectLst>
                  <a:outerShdw blurRad="38100" dist="38100" dir="2700000" algn="tl">
                    <a:srgbClr val="C0C0C0"/>
                  </a:outerShdw>
                </a:effectLst>
              </a:rPr>
              <a:t>4. a baker – </a:t>
            </a:r>
            <a:r>
              <a:rPr lang="ru-RU" sz="2800" b="1" i="1" smtClean="0">
                <a:solidFill>
                  <a:schemeClr val="accent2"/>
                </a:solidFill>
                <a:effectLst>
                  <a:outerShdw blurRad="38100" dist="38100" dir="2700000" algn="tl">
                    <a:srgbClr val="C0C0C0"/>
                  </a:outerShdw>
                </a:effectLst>
                <a:latin typeface="Book Antiqua" pitchFamily="18" charset="0"/>
              </a:rPr>
              <a:t>булочник</a:t>
            </a:r>
          </a:p>
          <a:p>
            <a:pPr eaLnBrk="1" hangingPunct="1">
              <a:lnSpc>
                <a:spcPct val="90000"/>
              </a:lnSpc>
            </a:pPr>
            <a:r>
              <a:rPr lang="ru-RU" sz="2800" b="1" i="1" smtClean="0">
                <a:solidFill>
                  <a:schemeClr val="accent2"/>
                </a:solidFill>
                <a:effectLst>
                  <a:outerShdw blurRad="38100" dist="38100" dir="2700000" algn="tl">
                    <a:srgbClr val="C0C0C0"/>
                  </a:outerShdw>
                </a:effectLst>
                <a:latin typeface="Book Antiqua" pitchFamily="18" charset="0"/>
              </a:rPr>
              <a:t>5. </a:t>
            </a:r>
            <a:r>
              <a:rPr lang="en-US" sz="2800" b="1" i="1" smtClean="0">
                <a:solidFill>
                  <a:schemeClr val="accent2"/>
                </a:solidFill>
                <a:effectLst>
                  <a:outerShdw blurRad="38100" dist="38100" dir="2700000" algn="tl">
                    <a:srgbClr val="C0C0C0"/>
                  </a:outerShdw>
                </a:effectLst>
              </a:rPr>
              <a:t>to burn (burnt, burnt) – </a:t>
            </a:r>
            <a:r>
              <a:rPr lang="ru-RU" sz="2800" b="1" i="1" smtClean="0">
                <a:solidFill>
                  <a:schemeClr val="accent2"/>
                </a:solidFill>
                <a:effectLst>
                  <a:outerShdw blurRad="38100" dist="38100" dir="2700000" algn="tl">
                    <a:srgbClr val="C0C0C0"/>
                  </a:outerShdw>
                </a:effectLst>
                <a:latin typeface="Book Antiqua" pitchFamily="18" charset="0"/>
              </a:rPr>
              <a:t>гореть</a:t>
            </a:r>
          </a:p>
          <a:p>
            <a:pPr eaLnBrk="1" hangingPunct="1">
              <a:lnSpc>
                <a:spcPct val="90000"/>
              </a:lnSpc>
            </a:pPr>
            <a:r>
              <a:rPr lang="ru-RU" sz="2800" b="1" i="1" smtClean="0">
                <a:solidFill>
                  <a:schemeClr val="accent2"/>
                </a:solidFill>
                <a:effectLst>
                  <a:outerShdw blurRad="38100" dist="38100" dir="2700000" algn="tl">
                    <a:srgbClr val="C0C0C0"/>
                  </a:outerShdw>
                </a:effectLst>
                <a:latin typeface="Book Antiqua" pitchFamily="18" charset="0"/>
              </a:rPr>
              <a:t>6. </a:t>
            </a:r>
            <a:r>
              <a:rPr lang="en-US" sz="2800" b="1" i="1" smtClean="0">
                <a:solidFill>
                  <a:schemeClr val="accent2"/>
                </a:solidFill>
                <a:effectLst>
                  <a:outerShdw blurRad="38100" dist="38100" dir="2700000" algn="tl">
                    <a:srgbClr val="C0C0C0"/>
                  </a:outerShdw>
                </a:effectLst>
              </a:rPr>
              <a:t>to destroy – </a:t>
            </a:r>
            <a:r>
              <a:rPr lang="ru-RU" sz="2800" b="1" i="1" smtClean="0">
                <a:solidFill>
                  <a:schemeClr val="accent2"/>
                </a:solidFill>
                <a:effectLst>
                  <a:outerShdw blurRad="38100" dist="38100" dir="2700000" algn="tl">
                    <a:srgbClr val="C0C0C0"/>
                  </a:outerShdw>
                </a:effectLst>
                <a:latin typeface="Book Antiqua" pitchFamily="18" charset="0"/>
              </a:rPr>
              <a:t>уничтожить</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Effect transition="in" filter="fade">
                                      <p:cBhvr>
                                        <p:cTn id="13" dur="2500"/>
                                        <p:tgtEl>
                                          <p:spTgt spid="3075">
                                            <p:txEl>
                                              <p:pRg st="0" end="0"/>
                                            </p:txEl>
                                          </p:spTgt>
                                        </p:tgtEl>
                                      </p:cBhvr>
                                    </p:animEffect>
                                    <p:anim calcmode="lin" valueType="num">
                                      <p:cBhvr>
                                        <p:cTn id="14" dur="2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5" dur="25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3075">
                                            <p:txEl>
                                              <p:pRg st="1" end="1"/>
                                            </p:txEl>
                                          </p:spTgt>
                                        </p:tgtEl>
                                        <p:attrNameLst>
                                          <p:attrName>style.visibility</p:attrName>
                                        </p:attrNameLst>
                                      </p:cBhvr>
                                      <p:to>
                                        <p:strVal val="visible"/>
                                      </p:to>
                                    </p:set>
                                    <p:animEffect transition="in" filter="fade">
                                      <p:cBhvr>
                                        <p:cTn id="19" dur="2500"/>
                                        <p:tgtEl>
                                          <p:spTgt spid="3075">
                                            <p:txEl>
                                              <p:pRg st="1" end="1"/>
                                            </p:txEl>
                                          </p:spTgt>
                                        </p:tgtEl>
                                      </p:cBhvr>
                                    </p:animEffect>
                                    <p:anim calcmode="lin" valueType="num">
                                      <p:cBhvr>
                                        <p:cTn id="20" dur="2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21" dur="25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6000"/>
                            </p:stCondLst>
                            <p:childTnLst>
                              <p:par>
                                <p:cTn id="23" presetID="42" presetClass="entr" presetSubtype="0" fill="hold" grpId="0" nodeType="afterEffect">
                                  <p:stCondLst>
                                    <p:cond delay="0"/>
                                  </p:stCondLst>
                                  <p:childTnLst>
                                    <p:set>
                                      <p:cBhvr>
                                        <p:cTn id="24" dur="1" fill="hold">
                                          <p:stCondLst>
                                            <p:cond delay="0"/>
                                          </p:stCondLst>
                                        </p:cTn>
                                        <p:tgtEl>
                                          <p:spTgt spid="3075">
                                            <p:txEl>
                                              <p:pRg st="2" end="2"/>
                                            </p:txEl>
                                          </p:spTgt>
                                        </p:tgtEl>
                                        <p:attrNameLst>
                                          <p:attrName>style.visibility</p:attrName>
                                        </p:attrNameLst>
                                      </p:cBhvr>
                                      <p:to>
                                        <p:strVal val="visible"/>
                                      </p:to>
                                    </p:set>
                                    <p:animEffect transition="in" filter="fade">
                                      <p:cBhvr>
                                        <p:cTn id="25" dur="2500"/>
                                        <p:tgtEl>
                                          <p:spTgt spid="3075">
                                            <p:txEl>
                                              <p:pRg st="2" end="2"/>
                                            </p:txEl>
                                          </p:spTgt>
                                        </p:tgtEl>
                                      </p:cBhvr>
                                    </p:animEffect>
                                    <p:anim calcmode="lin" valueType="num">
                                      <p:cBhvr>
                                        <p:cTn id="26" dur="2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7" dur="25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8500"/>
                            </p:stCondLst>
                            <p:childTnLst>
                              <p:par>
                                <p:cTn id="29" presetID="42" presetClass="entr" presetSubtype="0" fill="hold" grpId="0" nodeType="afterEffect">
                                  <p:stCondLst>
                                    <p:cond delay="0"/>
                                  </p:stCondLst>
                                  <p:childTnLst>
                                    <p:set>
                                      <p:cBhvr>
                                        <p:cTn id="30" dur="1" fill="hold">
                                          <p:stCondLst>
                                            <p:cond delay="0"/>
                                          </p:stCondLst>
                                        </p:cTn>
                                        <p:tgtEl>
                                          <p:spTgt spid="3075">
                                            <p:txEl>
                                              <p:pRg st="3" end="3"/>
                                            </p:txEl>
                                          </p:spTgt>
                                        </p:tgtEl>
                                        <p:attrNameLst>
                                          <p:attrName>style.visibility</p:attrName>
                                        </p:attrNameLst>
                                      </p:cBhvr>
                                      <p:to>
                                        <p:strVal val="visible"/>
                                      </p:to>
                                    </p:set>
                                    <p:animEffect transition="in" filter="fade">
                                      <p:cBhvr>
                                        <p:cTn id="31" dur="2500"/>
                                        <p:tgtEl>
                                          <p:spTgt spid="3075">
                                            <p:txEl>
                                              <p:pRg st="3" end="3"/>
                                            </p:txEl>
                                          </p:spTgt>
                                        </p:tgtEl>
                                      </p:cBhvr>
                                    </p:animEffect>
                                    <p:anim calcmode="lin" valueType="num">
                                      <p:cBhvr>
                                        <p:cTn id="32" dur="2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33" dur="2500" fill="hold"/>
                                        <p:tgtEl>
                                          <p:spTgt spid="3075">
                                            <p:txEl>
                                              <p:pRg st="3" end="3"/>
                                            </p:txEl>
                                          </p:spTgt>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11000"/>
                            </p:stCondLst>
                            <p:childTnLst>
                              <p:par>
                                <p:cTn id="35" presetID="42" presetClass="entr" presetSubtype="0" fill="hold" grpId="0" nodeType="afterEffect">
                                  <p:stCondLst>
                                    <p:cond delay="0"/>
                                  </p:stCondLst>
                                  <p:childTnLst>
                                    <p:set>
                                      <p:cBhvr>
                                        <p:cTn id="36" dur="1" fill="hold">
                                          <p:stCondLst>
                                            <p:cond delay="0"/>
                                          </p:stCondLst>
                                        </p:cTn>
                                        <p:tgtEl>
                                          <p:spTgt spid="3075">
                                            <p:txEl>
                                              <p:pRg st="4" end="4"/>
                                            </p:txEl>
                                          </p:spTgt>
                                        </p:tgtEl>
                                        <p:attrNameLst>
                                          <p:attrName>style.visibility</p:attrName>
                                        </p:attrNameLst>
                                      </p:cBhvr>
                                      <p:to>
                                        <p:strVal val="visible"/>
                                      </p:to>
                                    </p:set>
                                    <p:animEffect transition="in" filter="fade">
                                      <p:cBhvr>
                                        <p:cTn id="37" dur="2500"/>
                                        <p:tgtEl>
                                          <p:spTgt spid="3075">
                                            <p:txEl>
                                              <p:pRg st="4" end="4"/>
                                            </p:txEl>
                                          </p:spTgt>
                                        </p:tgtEl>
                                      </p:cBhvr>
                                    </p:animEffect>
                                    <p:anim calcmode="lin" valueType="num">
                                      <p:cBhvr>
                                        <p:cTn id="38" dur="2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p:cTn id="39" dur="2500" fill="hold"/>
                                        <p:tgtEl>
                                          <p:spTgt spid="3075">
                                            <p:txEl>
                                              <p:pRg st="4" end="4"/>
                                            </p:txEl>
                                          </p:spTgt>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13500"/>
                            </p:stCondLst>
                            <p:childTnLst>
                              <p:par>
                                <p:cTn id="41" presetID="42" presetClass="entr" presetSubtype="0" fill="hold" grpId="0" nodeType="afterEffect">
                                  <p:stCondLst>
                                    <p:cond delay="0"/>
                                  </p:stCondLst>
                                  <p:childTnLst>
                                    <p:set>
                                      <p:cBhvr>
                                        <p:cTn id="42" dur="1" fill="hold">
                                          <p:stCondLst>
                                            <p:cond delay="0"/>
                                          </p:stCondLst>
                                        </p:cTn>
                                        <p:tgtEl>
                                          <p:spTgt spid="3075">
                                            <p:txEl>
                                              <p:pRg st="5" end="5"/>
                                            </p:txEl>
                                          </p:spTgt>
                                        </p:tgtEl>
                                        <p:attrNameLst>
                                          <p:attrName>style.visibility</p:attrName>
                                        </p:attrNameLst>
                                      </p:cBhvr>
                                      <p:to>
                                        <p:strVal val="visible"/>
                                      </p:to>
                                    </p:set>
                                    <p:animEffect transition="in" filter="fade">
                                      <p:cBhvr>
                                        <p:cTn id="43" dur="2500"/>
                                        <p:tgtEl>
                                          <p:spTgt spid="3075">
                                            <p:txEl>
                                              <p:pRg st="5" end="5"/>
                                            </p:txEl>
                                          </p:spTgt>
                                        </p:tgtEl>
                                      </p:cBhvr>
                                    </p:animEffect>
                                    <p:anim calcmode="lin" valueType="num">
                                      <p:cBhvr>
                                        <p:cTn id="44" dur="2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p:cTn id="45" dur="2500" fill="hold"/>
                                        <p:tgtEl>
                                          <p:spTgt spid="307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idx="4294967295"/>
          </p:nvPr>
        </p:nvSpPr>
        <p:spPr/>
        <p:txBody>
          <a:bodyPr/>
          <a:lstStyle/>
          <a:p>
            <a:pPr eaLnBrk="1" hangingPunct="1"/>
            <a:r>
              <a:rPr lang="en-US" smtClean="0"/>
              <a:t>WILLIAM the CONQUEROR</a:t>
            </a:r>
            <a:br>
              <a:rPr lang="en-US" smtClean="0"/>
            </a:br>
            <a:r>
              <a:rPr lang="en-US" smtClean="0"/>
              <a:t>KING of ENGLAND</a:t>
            </a:r>
            <a:endParaRPr lang="ru-RU" smtClean="0">
              <a:latin typeface="Book Antiqua" pitchFamily="18" charset="0"/>
            </a:endParaRPr>
          </a:p>
        </p:txBody>
      </p:sp>
      <p:pic>
        <p:nvPicPr>
          <p:cNvPr id="5123" name="Picture 4" descr="1240603448_vilgelm"/>
          <p:cNvPicPr>
            <a:picLocks noGrp="1" noChangeAspect="1" noChangeArrowheads="1"/>
          </p:cNvPicPr>
          <p:nvPr>
            <p:ph idx="4294967295"/>
          </p:nvPr>
        </p:nvPicPr>
        <p:blipFill>
          <a:blip r:embed="rId2"/>
          <a:srcRect/>
          <a:stretch>
            <a:fillRect/>
          </a:stretch>
        </p:blipFill>
        <p:spPr>
          <a:xfrm>
            <a:off x="304800" y="2514600"/>
            <a:ext cx="3108325" cy="4191000"/>
          </a:xfrm>
        </p:spPr>
      </p:pic>
      <p:pic>
        <p:nvPicPr>
          <p:cNvPr id="5124" name="Picture 5" descr="MillarWattWilliamLL"/>
          <p:cNvPicPr>
            <a:picLocks noChangeAspect="1" noChangeArrowheads="1"/>
          </p:cNvPicPr>
          <p:nvPr/>
        </p:nvPicPr>
        <p:blipFill>
          <a:blip r:embed="rId3"/>
          <a:srcRect/>
          <a:stretch>
            <a:fillRect/>
          </a:stretch>
        </p:blipFill>
        <p:spPr bwMode="auto">
          <a:xfrm>
            <a:off x="4114800" y="2819400"/>
            <a:ext cx="4495800" cy="3733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fade">
                                      <p:cBhvr>
                                        <p:cTn id="19" dur="1000"/>
                                        <p:tgtEl>
                                          <p:spTgt spid="5124"/>
                                        </p:tgtEl>
                                      </p:cBhvr>
                                    </p:animEffect>
                                    <p:anim calcmode="lin" valueType="num">
                                      <p:cBhvr>
                                        <p:cTn id="20" dur="1000" fill="hold"/>
                                        <p:tgtEl>
                                          <p:spTgt spid="5124"/>
                                        </p:tgtEl>
                                        <p:attrNameLst>
                                          <p:attrName>ppt_x</p:attrName>
                                        </p:attrNameLst>
                                      </p:cBhvr>
                                      <p:tavLst>
                                        <p:tav tm="0">
                                          <p:val>
                                            <p:strVal val="#ppt_x"/>
                                          </p:val>
                                        </p:tav>
                                        <p:tav tm="100000">
                                          <p:val>
                                            <p:strVal val="#ppt_x"/>
                                          </p:val>
                                        </p:tav>
                                      </p:tavLst>
                                    </p:anim>
                                    <p:anim calcmode="lin" valueType="num">
                                      <p:cBhvr>
                                        <p:cTn id="2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Rot="1" noChangeArrowheads="1"/>
          </p:cNvSpPr>
          <p:nvPr>
            <p:ph type="title" idx="4294967295"/>
          </p:nvPr>
        </p:nvSpPr>
        <p:spPr/>
        <p:txBody>
          <a:bodyPr/>
          <a:lstStyle/>
          <a:p>
            <a:pPr eaLnBrk="1" hangingPunct="1"/>
            <a:r>
              <a:rPr lang="en-US" smtClean="0"/>
              <a:t>WILLIAM the CONQUEROR</a:t>
            </a:r>
            <a:endParaRPr lang="ru-RU" smtClean="0">
              <a:latin typeface="Book Antiqua" pitchFamily="18" charset="0"/>
            </a:endParaRPr>
          </a:p>
        </p:txBody>
      </p:sp>
      <p:sp>
        <p:nvSpPr>
          <p:cNvPr id="16387" name="Rectangle 3"/>
          <p:cNvSpPr>
            <a:spLocks noGrp="1" noRot="1" noChangeArrowheads="1"/>
          </p:cNvSpPr>
          <p:nvPr>
            <p:ph type="body" sz="half" idx="4294967295"/>
          </p:nvPr>
        </p:nvSpPr>
        <p:spPr>
          <a:xfrm>
            <a:off x="228600" y="2971800"/>
            <a:ext cx="4765675" cy="2743200"/>
          </a:xfrm>
        </p:spPr>
        <p:txBody>
          <a:bodyPr/>
          <a:lstStyle/>
          <a:p>
            <a:pPr eaLnBrk="1" hangingPunct="1"/>
            <a:r>
              <a:rPr lang="en-US" sz="2800" b="1" i="1" smtClean="0">
                <a:solidFill>
                  <a:srgbClr val="FF9966"/>
                </a:solidFill>
                <a:effectLst>
                  <a:outerShdw blurRad="38100" dist="38100" dir="2700000" algn="tl">
                    <a:srgbClr val="C0C0C0"/>
                  </a:outerShdw>
                </a:effectLst>
              </a:rPr>
              <a:t>At the beginning of the 11</a:t>
            </a:r>
            <a:r>
              <a:rPr lang="en-US" sz="2800" b="1" i="1" baseline="30000" smtClean="0">
                <a:solidFill>
                  <a:srgbClr val="FF9966"/>
                </a:solidFill>
                <a:effectLst>
                  <a:outerShdw blurRad="38100" dist="38100" dir="2700000" algn="tl">
                    <a:srgbClr val="C0C0C0"/>
                  </a:outerShdw>
                </a:effectLst>
              </a:rPr>
              <a:t>th</a:t>
            </a:r>
            <a:r>
              <a:rPr lang="en-US" sz="2800" b="1" i="1" smtClean="0">
                <a:solidFill>
                  <a:srgbClr val="FF9966"/>
                </a:solidFill>
                <a:effectLst>
                  <a:outerShdw blurRad="38100" dist="38100" dir="2700000" algn="tl">
                    <a:srgbClr val="C0C0C0"/>
                  </a:outerShdw>
                </a:effectLst>
              </a:rPr>
              <a:t> century England was already a great country and London was a very important city.</a:t>
            </a:r>
            <a:endParaRPr lang="ru-RU" sz="2800" b="1" i="1" smtClean="0">
              <a:solidFill>
                <a:srgbClr val="FF9966"/>
              </a:solidFill>
              <a:effectLst>
                <a:outerShdw blurRad="38100" dist="38100" dir="2700000" algn="tl">
                  <a:srgbClr val="C0C0C0"/>
                </a:outerShdw>
              </a:effectLst>
              <a:latin typeface="Book Antiqua" pitchFamily="18" charset="0"/>
            </a:endParaRPr>
          </a:p>
        </p:txBody>
      </p:sp>
      <p:pic>
        <p:nvPicPr>
          <p:cNvPr id="6148" name="Picture 8" descr="Tower_of_London_london00mitt_0074"/>
          <p:cNvPicPr>
            <a:picLocks noGrp="1" noChangeAspect="1" noChangeArrowheads="1"/>
          </p:cNvPicPr>
          <p:nvPr>
            <p:ph sz="quarter" idx="4294967295"/>
          </p:nvPr>
        </p:nvPicPr>
        <p:blipFill>
          <a:blip r:embed="rId2"/>
          <a:srcRect/>
          <a:stretch>
            <a:fillRect/>
          </a:stretch>
        </p:blipFill>
        <p:spPr>
          <a:xfrm>
            <a:off x="5029200" y="3200400"/>
            <a:ext cx="3606800" cy="2705100"/>
          </a:xfrm>
        </p:spPr>
      </p:pic>
      <p:sp>
        <p:nvSpPr>
          <p:cNvPr id="16391" name="Rectangle 7"/>
          <p:cNvSpPr>
            <a:spLocks noRot="1" noChangeArrowheads="1"/>
          </p:cNvSpPr>
          <p:nvPr/>
        </p:nvSpPr>
        <p:spPr bwMode="auto">
          <a:xfrm>
            <a:off x="5216525" y="3933825"/>
            <a:ext cx="3927475" cy="2019300"/>
          </a:xfrm>
          <a:prstGeom prst="rect">
            <a:avLst/>
          </a:prstGeom>
          <a:noFill/>
          <a:ln>
            <a:noFill/>
          </a:ln>
          <a:effectLst/>
          <a:extLst>
            <a:ext uri="{909E8E84-426E-40DD-AFC4-6F175D3DCCD1}"/>
            <a:ext uri="{91240B29-F687-4F45-9708-019B960494DF}"/>
            <a:ext uri="{AF507438-7753-43E0-B8FC-AC1667EBCBE1}"/>
          </a:extLst>
        </p:spPr>
        <p:txBody>
          <a:bodyPr/>
          <a:lstStyle/>
          <a:p>
            <a:pPr marL="342900" indent="-342900">
              <a:spcBef>
                <a:spcPct val="20000"/>
              </a:spcBef>
              <a:buClr>
                <a:schemeClr val="hlink"/>
              </a:buClr>
              <a:buFont typeface="Wingdings" pitchFamily="2" charset="2"/>
              <a:buChar char="§"/>
              <a:defRPr/>
            </a:pPr>
            <a:endParaRPr lang="en-US" sz="2400">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1000"/>
                                        <p:tgtEl>
                                          <p:spTgt spid="16388"/>
                                        </p:tgtEl>
                                      </p:cBhvr>
                                    </p:animEffect>
                                    <p:anim calcmode="lin" valueType="num">
                                      <p:cBhvr>
                                        <p:cTn id="8" dur="1000" fill="hold"/>
                                        <p:tgtEl>
                                          <p:spTgt spid="16388"/>
                                        </p:tgtEl>
                                        <p:attrNameLst>
                                          <p:attrName>ppt_x</p:attrName>
                                        </p:attrNameLst>
                                      </p:cBhvr>
                                      <p:tavLst>
                                        <p:tav tm="0">
                                          <p:val>
                                            <p:strVal val="#ppt_x"/>
                                          </p:val>
                                        </p:tav>
                                        <p:tav tm="100000">
                                          <p:val>
                                            <p:strVal val="#ppt_x"/>
                                          </p:val>
                                        </p:tav>
                                      </p:tavLst>
                                    </p:anim>
                                    <p:anim calcmode="lin" valueType="num">
                                      <p:cBhvr>
                                        <p:cTn id="9" dur="1000" fill="hold"/>
                                        <p:tgtEl>
                                          <p:spTgt spid="1638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animEffect transition="in" filter="fade">
                                      <p:cBhvr>
                                        <p:cTn id="13" dur="1000"/>
                                        <p:tgtEl>
                                          <p:spTgt spid="16387">
                                            <p:txEl>
                                              <p:pRg st="0" end="0"/>
                                            </p:txEl>
                                          </p:spTgt>
                                        </p:tgtEl>
                                      </p:cBhvr>
                                    </p:animEffect>
                                    <p:anim calcmode="lin" valueType="num">
                                      <p:cBhvr>
                                        <p:cTn id="14"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Rot="1" noChangeArrowheads="1"/>
          </p:cNvSpPr>
          <p:nvPr>
            <p:ph type="body" sz="half" idx="4294967295"/>
          </p:nvPr>
        </p:nvSpPr>
        <p:spPr>
          <a:xfrm>
            <a:off x="304800" y="3810000"/>
            <a:ext cx="3927475" cy="2608263"/>
          </a:xfrm>
        </p:spPr>
        <p:txBody>
          <a:bodyPr/>
          <a:lstStyle/>
          <a:p>
            <a:pPr eaLnBrk="1" hangingPunct="1"/>
            <a:r>
              <a:rPr lang="en-US" sz="2800" b="1" i="1" smtClean="0">
                <a:solidFill>
                  <a:srgbClr val="FF9966"/>
                </a:solidFill>
                <a:effectLst>
                  <a:outerShdw blurRad="38100" dist="38100" dir="2700000" algn="tl">
                    <a:srgbClr val="C0C0C0"/>
                  </a:outerShdw>
                </a:effectLst>
              </a:rPr>
              <a:t>In 1066 William the Conqueror and his people went to England from Normandy in France.</a:t>
            </a:r>
            <a:endParaRPr lang="ru-RU" sz="2800" b="1" i="1" smtClean="0">
              <a:solidFill>
                <a:srgbClr val="FF9966"/>
              </a:solidFill>
              <a:effectLst>
                <a:outerShdw blurRad="38100" dist="38100" dir="2700000" algn="tl">
                  <a:srgbClr val="C0C0C0"/>
                </a:outerShdw>
              </a:effectLst>
              <a:latin typeface="Book Antiqua" pitchFamily="18" charset="0"/>
            </a:endParaRPr>
          </a:p>
        </p:txBody>
      </p:sp>
      <p:pic>
        <p:nvPicPr>
          <p:cNvPr id="7172" name="Picture 6" descr="invasion1066"/>
          <p:cNvPicPr>
            <a:picLocks noChangeAspect="1" noChangeArrowheads="1"/>
          </p:cNvPicPr>
          <p:nvPr/>
        </p:nvPicPr>
        <p:blipFill>
          <a:blip r:embed="rId2"/>
          <a:srcRect/>
          <a:stretch>
            <a:fillRect/>
          </a:stretch>
        </p:blipFill>
        <p:spPr bwMode="auto">
          <a:xfrm>
            <a:off x="4495800" y="914400"/>
            <a:ext cx="4284663" cy="5157788"/>
          </a:xfrm>
          <a:prstGeom prst="rect">
            <a:avLst/>
          </a:prstGeom>
          <a:noFill/>
          <a:ln w="9525">
            <a:noFill/>
            <a:miter lim="800000"/>
            <a:headEnd/>
            <a:tailEnd/>
          </a:ln>
        </p:spPr>
      </p:pic>
      <p:pic>
        <p:nvPicPr>
          <p:cNvPr id="7173" name="Picture 7" descr="154876-1-f"/>
          <p:cNvPicPr>
            <a:picLocks noChangeAspect="1" noChangeArrowheads="1"/>
          </p:cNvPicPr>
          <p:nvPr/>
        </p:nvPicPr>
        <p:blipFill>
          <a:blip r:embed="rId3"/>
          <a:srcRect/>
          <a:stretch>
            <a:fillRect/>
          </a:stretch>
        </p:blipFill>
        <p:spPr bwMode="auto">
          <a:xfrm>
            <a:off x="914400" y="1752600"/>
            <a:ext cx="2895600" cy="18716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anim calcmode="lin" valueType="num">
                                      <p:cBhvr>
                                        <p:cTn id="8"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fade">
                                      <p:cBhvr>
                                        <p:cTn id="13" dur="1000"/>
                                        <p:tgtEl>
                                          <p:spTgt spid="7173"/>
                                        </p:tgtEl>
                                      </p:cBhvr>
                                    </p:animEffect>
                                    <p:anim calcmode="lin" valueType="num">
                                      <p:cBhvr>
                                        <p:cTn id="14" dur="1000" fill="hold"/>
                                        <p:tgtEl>
                                          <p:spTgt spid="7173"/>
                                        </p:tgtEl>
                                        <p:attrNameLst>
                                          <p:attrName>ppt_x</p:attrName>
                                        </p:attrNameLst>
                                      </p:cBhvr>
                                      <p:tavLst>
                                        <p:tav tm="0">
                                          <p:val>
                                            <p:strVal val="#ppt_x"/>
                                          </p:val>
                                        </p:tav>
                                        <p:tav tm="100000">
                                          <p:val>
                                            <p:strVal val="#ppt_x"/>
                                          </p:val>
                                        </p:tav>
                                      </p:tavLst>
                                    </p:anim>
                                    <p:anim calcmode="lin" valueType="num">
                                      <p:cBhvr>
                                        <p:cTn id="15" dur="1000" fill="hold"/>
                                        <p:tgtEl>
                                          <p:spTgt spid="717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1000"/>
                                        <p:tgtEl>
                                          <p:spTgt spid="7172"/>
                                        </p:tgtEl>
                                      </p:cBhvr>
                                    </p:animEffect>
                                    <p:anim calcmode="lin" valueType="num">
                                      <p:cBhvr>
                                        <p:cTn id="20" dur="1000" fill="hold"/>
                                        <p:tgtEl>
                                          <p:spTgt spid="7172"/>
                                        </p:tgtEl>
                                        <p:attrNameLst>
                                          <p:attrName>ppt_x</p:attrName>
                                        </p:attrNameLst>
                                      </p:cBhvr>
                                      <p:tavLst>
                                        <p:tav tm="0">
                                          <p:val>
                                            <p:strVal val="#ppt_x"/>
                                          </p:val>
                                        </p:tav>
                                        <p:tav tm="100000">
                                          <p:val>
                                            <p:strVal val="#ppt_x"/>
                                          </p:val>
                                        </p:tav>
                                      </p:tavLst>
                                    </p:anim>
                                    <p:anim calcmode="lin" valueType="num">
                                      <p:cBhvr>
                                        <p:cTn id="21"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p:txBody>
          <a:bodyPr/>
          <a:lstStyle/>
          <a:p>
            <a:pPr eaLnBrk="1" hangingPunct="1"/>
            <a:r>
              <a:rPr lang="en-US" smtClean="0"/>
              <a:t>WILLIAM the CONQUEROR became King of England.</a:t>
            </a:r>
            <a:endParaRPr lang="ru-RU" smtClean="0">
              <a:latin typeface="Book Antiqua" pitchFamily="18" charset="0"/>
            </a:endParaRPr>
          </a:p>
        </p:txBody>
      </p:sp>
      <p:pic>
        <p:nvPicPr>
          <p:cNvPr id="8195" name="Picture 7" descr="59967"/>
          <p:cNvPicPr>
            <a:picLocks noGrp="1" noChangeAspect="1" noChangeArrowheads="1"/>
          </p:cNvPicPr>
          <p:nvPr>
            <p:ph idx="4294967295"/>
          </p:nvPr>
        </p:nvPicPr>
        <p:blipFill>
          <a:blip r:embed="rId2"/>
          <a:srcRect/>
          <a:stretch>
            <a:fillRect/>
          </a:stretch>
        </p:blipFill>
        <p:spPr>
          <a:xfrm>
            <a:off x="0" y="2438400"/>
            <a:ext cx="4500563" cy="4230688"/>
          </a:xfrm>
        </p:spPr>
      </p:pic>
      <p:pic>
        <p:nvPicPr>
          <p:cNvPr id="8196" name="Picture 5" descr="A_Chronicle_of_England_-_Page_101_-_William_Pays_Court_to_the_English_Leaders-1024x856"/>
          <p:cNvPicPr>
            <a:picLocks noChangeAspect="1" noChangeArrowheads="1"/>
          </p:cNvPicPr>
          <p:nvPr/>
        </p:nvPicPr>
        <p:blipFill>
          <a:blip r:embed="rId3"/>
          <a:srcRect/>
          <a:stretch>
            <a:fillRect/>
          </a:stretch>
        </p:blipFill>
        <p:spPr bwMode="auto">
          <a:xfrm>
            <a:off x="4591050" y="2438400"/>
            <a:ext cx="4552950" cy="441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1000"/>
                                        <p:tgtEl>
                                          <p:spTgt spid="8195"/>
                                        </p:tgtEl>
                                      </p:cBhvr>
                                    </p:animEffect>
                                    <p:anim calcmode="lin" valueType="num">
                                      <p:cBhvr>
                                        <p:cTn id="14" dur="1000" fill="hold"/>
                                        <p:tgtEl>
                                          <p:spTgt spid="8195"/>
                                        </p:tgtEl>
                                        <p:attrNameLst>
                                          <p:attrName>ppt_x</p:attrName>
                                        </p:attrNameLst>
                                      </p:cBhvr>
                                      <p:tavLst>
                                        <p:tav tm="0">
                                          <p:val>
                                            <p:strVal val="#ppt_x"/>
                                          </p:val>
                                        </p:tav>
                                        <p:tav tm="100000">
                                          <p:val>
                                            <p:strVal val="#ppt_x"/>
                                          </p:val>
                                        </p:tav>
                                      </p:tavLst>
                                    </p:anim>
                                    <p:anim calcmode="lin" valueType="num">
                                      <p:cBhvr>
                                        <p:cTn id="15" dur="1000" fill="hold"/>
                                        <p:tgtEl>
                                          <p:spTgt spid="819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1000"/>
                                        <p:tgtEl>
                                          <p:spTgt spid="8196"/>
                                        </p:tgtEl>
                                      </p:cBhvr>
                                    </p:animEffect>
                                    <p:anim calcmode="lin" valueType="num">
                                      <p:cBhvr>
                                        <p:cTn id="20" dur="1000" fill="hold"/>
                                        <p:tgtEl>
                                          <p:spTgt spid="8196"/>
                                        </p:tgtEl>
                                        <p:attrNameLst>
                                          <p:attrName>ppt_x</p:attrName>
                                        </p:attrNameLst>
                                      </p:cBhvr>
                                      <p:tavLst>
                                        <p:tav tm="0">
                                          <p:val>
                                            <p:strVal val="#ppt_x"/>
                                          </p:val>
                                        </p:tav>
                                        <p:tav tm="100000">
                                          <p:val>
                                            <p:strVal val="#ppt_x"/>
                                          </p:val>
                                        </p:tav>
                                      </p:tavLst>
                                    </p:anim>
                                    <p:anim calcmode="lin" valueType="num">
                                      <p:cBhvr>
                                        <p:cTn id="21"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Rot="1" noChangeArrowheads="1"/>
          </p:cNvSpPr>
          <p:nvPr>
            <p:ph type="body" sz="half" idx="4294967295"/>
          </p:nvPr>
        </p:nvSpPr>
        <p:spPr>
          <a:xfrm>
            <a:off x="152400" y="1752600"/>
            <a:ext cx="3563938" cy="3324225"/>
          </a:xfrm>
        </p:spPr>
        <p:txBody>
          <a:bodyPr/>
          <a:lstStyle/>
          <a:p>
            <a:pPr eaLnBrk="1" hangingPunct="1"/>
            <a:r>
              <a:rPr lang="en-US" sz="2800" b="1" i="1" smtClean="0">
                <a:solidFill>
                  <a:srgbClr val="D28F2C"/>
                </a:solidFill>
                <a:effectLst>
                  <a:outerShdw blurRad="38100" dist="38100" dir="2700000" algn="tl">
                    <a:srgbClr val="C0C0C0"/>
                  </a:outerShdw>
                </a:effectLst>
              </a:rPr>
              <a:t>William was afraid of the English, of the people of London and he built the WHITE TOWER to live in.</a:t>
            </a:r>
            <a:endParaRPr lang="ru-RU" sz="2800" b="1" i="1" smtClean="0">
              <a:solidFill>
                <a:srgbClr val="D28F2C"/>
              </a:solidFill>
              <a:effectLst>
                <a:outerShdw blurRad="38100" dist="38100" dir="2700000" algn="tl">
                  <a:srgbClr val="C0C0C0"/>
                </a:outerShdw>
              </a:effectLst>
              <a:latin typeface="Book Antiqua" pitchFamily="18" charset="0"/>
            </a:endParaRPr>
          </a:p>
        </p:txBody>
      </p:sp>
      <p:pic>
        <p:nvPicPr>
          <p:cNvPr id="9220" name="Picture 7" descr="tower-of-london"/>
          <p:cNvPicPr>
            <a:picLocks noGrp="1" noChangeAspect="1" noChangeArrowheads="1"/>
          </p:cNvPicPr>
          <p:nvPr>
            <p:ph sz="half" idx="4294967295"/>
          </p:nvPr>
        </p:nvPicPr>
        <p:blipFill>
          <a:blip r:embed="rId2"/>
          <a:srcRect/>
          <a:stretch>
            <a:fillRect/>
          </a:stretch>
        </p:blipFill>
        <p:spPr>
          <a:xfrm>
            <a:off x="3810000" y="3141663"/>
            <a:ext cx="4984750" cy="3716337"/>
          </a:xfrm>
        </p:spPr>
      </p:pic>
      <p:pic>
        <p:nvPicPr>
          <p:cNvPr id="9221" name="Picture 6" descr="William_the_Conqueror_Inspecting_the_Volunteers_Previous_to_the_Invasion_of_England"/>
          <p:cNvPicPr>
            <a:picLocks noChangeAspect="1" noChangeArrowheads="1"/>
          </p:cNvPicPr>
          <p:nvPr/>
        </p:nvPicPr>
        <p:blipFill>
          <a:blip r:embed="rId3"/>
          <a:srcRect/>
          <a:stretch>
            <a:fillRect/>
          </a:stretch>
        </p:blipFill>
        <p:spPr bwMode="auto">
          <a:xfrm>
            <a:off x="3581400" y="152400"/>
            <a:ext cx="5410200" cy="30368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anim calcmode="lin" valueType="num">
                                      <p:cBhvr>
                                        <p:cTn id="8" dur="1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fade">
                                      <p:cBhvr>
                                        <p:cTn id="13" dur="1000"/>
                                        <p:tgtEl>
                                          <p:spTgt spid="9221"/>
                                        </p:tgtEl>
                                      </p:cBhvr>
                                    </p:animEffect>
                                    <p:anim calcmode="lin" valueType="num">
                                      <p:cBhvr>
                                        <p:cTn id="14" dur="1000" fill="hold"/>
                                        <p:tgtEl>
                                          <p:spTgt spid="9221"/>
                                        </p:tgtEl>
                                        <p:attrNameLst>
                                          <p:attrName>ppt_x</p:attrName>
                                        </p:attrNameLst>
                                      </p:cBhvr>
                                      <p:tavLst>
                                        <p:tav tm="0">
                                          <p:val>
                                            <p:strVal val="#ppt_x"/>
                                          </p:val>
                                        </p:tav>
                                        <p:tav tm="100000">
                                          <p:val>
                                            <p:strVal val="#ppt_x"/>
                                          </p:val>
                                        </p:tav>
                                      </p:tavLst>
                                    </p:anim>
                                    <p:anim calcmode="lin" valueType="num">
                                      <p:cBhvr>
                                        <p:cTn id="15" dur="1000" fill="hold"/>
                                        <p:tgtEl>
                                          <p:spTgt spid="922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p:txBody>
          <a:bodyPr/>
          <a:lstStyle/>
          <a:p>
            <a:pPr eaLnBrk="1" hangingPunct="1"/>
            <a:r>
              <a:rPr lang="en-US" smtClean="0">
                <a:solidFill>
                  <a:schemeClr val="accent1"/>
                </a:solidFill>
              </a:rPr>
              <a:t>LONDON’S   HISTORY   THE  GREAT   FIRE</a:t>
            </a:r>
            <a:endParaRPr lang="ru-RU" smtClean="0">
              <a:solidFill>
                <a:schemeClr val="accent1"/>
              </a:solidFill>
              <a:latin typeface="Book Antiqua" pitchFamily="18" charset="0"/>
            </a:endParaRPr>
          </a:p>
        </p:txBody>
      </p:sp>
      <p:sp>
        <p:nvSpPr>
          <p:cNvPr id="23555" name="Rectangle 3"/>
          <p:cNvSpPr>
            <a:spLocks noGrp="1" noRot="1" noChangeArrowheads="1"/>
          </p:cNvSpPr>
          <p:nvPr>
            <p:ph type="body" sz="half" idx="4294967295"/>
          </p:nvPr>
        </p:nvSpPr>
        <p:spPr>
          <a:xfrm>
            <a:off x="457200" y="2438400"/>
            <a:ext cx="3800475" cy="3878263"/>
          </a:xfrm>
        </p:spPr>
        <p:txBody>
          <a:bodyPr/>
          <a:lstStyle/>
          <a:p>
            <a:pPr eaLnBrk="1" hangingPunct="1"/>
            <a:r>
              <a:rPr lang="en-US" sz="2800" b="1" i="1" smtClean="0">
                <a:solidFill>
                  <a:srgbClr val="FF9933"/>
                </a:solidFill>
                <a:effectLst>
                  <a:outerShdw blurRad="38100" dist="38100" dir="2700000" algn="tl">
                    <a:srgbClr val="C0C0C0"/>
                  </a:outerShdw>
                </a:effectLst>
              </a:rPr>
              <a:t>By 1600 there were more than two hundred thousand people in London. In those days people usually built houses of wood, and they often were near one another.</a:t>
            </a:r>
            <a:endParaRPr lang="ru-RU" sz="2800" b="1" i="1" smtClean="0">
              <a:solidFill>
                <a:srgbClr val="FF9933"/>
              </a:solidFill>
              <a:effectLst>
                <a:outerShdw blurRad="38100" dist="38100" dir="2700000" algn="tl">
                  <a:srgbClr val="C0C0C0"/>
                </a:outerShdw>
              </a:effectLst>
              <a:latin typeface="Book Antiqua" pitchFamily="18" charset="0"/>
            </a:endParaRPr>
          </a:p>
        </p:txBody>
      </p:sp>
      <p:pic>
        <p:nvPicPr>
          <p:cNvPr id="10245" name="Picture 6" descr="0_28701_ddacd02c_XL">
            <a:hlinkClick r:id="rId2"/>
          </p:cNvPr>
          <p:cNvPicPr>
            <a:picLocks noChangeAspect="1" noChangeArrowheads="1"/>
          </p:cNvPicPr>
          <p:nvPr/>
        </p:nvPicPr>
        <p:blipFill>
          <a:blip r:embed="rId3"/>
          <a:srcRect/>
          <a:stretch>
            <a:fillRect/>
          </a:stretch>
        </p:blipFill>
        <p:spPr bwMode="auto">
          <a:xfrm>
            <a:off x="4572000" y="2286000"/>
            <a:ext cx="4356100" cy="434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3555">
                                            <p:txEl>
                                              <p:pRg st="0" end="0"/>
                                            </p:txEl>
                                          </p:spTgt>
                                        </p:tgtEl>
                                        <p:attrNameLst>
                                          <p:attrName>style.visibility</p:attrName>
                                        </p:attrNameLst>
                                      </p:cBhvr>
                                      <p:to>
                                        <p:strVal val="visible"/>
                                      </p:to>
                                    </p:set>
                                    <p:animEffect transition="in" filter="fade">
                                      <p:cBhvr>
                                        <p:cTn id="13" dur="1000"/>
                                        <p:tgtEl>
                                          <p:spTgt spid="23555">
                                            <p:txEl>
                                              <p:pRg st="0" end="0"/>
                                            </p:txEl>
                                          </p:spTgt>
                                        </p:tgtEl>
                                      </p:cBhvr>
                                    </p:animEffect>
                                    <p:anim calcmode="lin" valueType="num">
                                      <p:cBhvr>
                                        <p:cTn id="14" dur="1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3555">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45"/>
                                        </p:tgtEl>
                                        <p:attrNameLst>
                                          <p:attrName>style.visibility</p:attrName>
                                        </p:attrNameLst>
                                      </p:cBhvr>
                                      <p:to>
                                        <p:strVal val="visible"/>
                                      </p:to>
                                    </p:set>
                                    <p:animEffect transition="in" filter="fade">
                                      <p:cBhvr>
                                        <p:cTn id="19" dur="1000"/>
                                        <p:tgtEl>
                                          <p:spTgt spid="10245"/>
                                        </p:tgtEl>
                                      </p:cBhvr>
                                    </p:animEffect>
                                    <p:anim calcmode="lin" valueType="num">
                                      <p:cBhvr>
                                        <p:cTn id="20" dur="1000" fill="hold"/>
                                        <p:tgtEl>
                                          <p:spTgt spid="10245"/>
                                        </p:tgtEl>
                                        <p:attrNameLst>
                                          <p:attrName>ppt_x</p:attrName>
                                        </p:attrNameLst>
                                      </p:cBhvr>
                                      <p:tavLst>
                                        <p:tav tm="0">
                                          <p:val>
                                            <p:strVal val="#ppt_x"/>
                                          </p:val>
                                        </p:tav>
                                        <p:tav tm="100000">
                                          <p:val>
                                            <p:strVal val="#ppt_x"/>
                                          </p:val>
                                        </p:tav>
                                      </p:tavLst>
                                    </p:anim>
                                    <p:anim calcmode="lin" valueType="num">
                                      <p:cBhvr>
                                        <p:cTn id="21"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2312" y="155575"/>
            <a:ext cx="7772400" cy="1470025"/>
          </a:xfrm>
        </p:spPr>
        <p:txBody>
          <a:bodyPr rtlCol="0" anchor="b">
            <a:noAutofit/>
          </a:bodyPr>
          <a:lstStyle/>
          <a:p>
            <a:pPr eaLnBrk="1" fontAlgn="auto" hangingPunct="1">
              <a:spcAft>
                <a:spcPts val="0"/>
              </a:spcAft>
              <a:defRPr/>
            </a:pPr>
            <a:r>
              <a:rPr lang="en-US" dirty="0" smtClean="0">
                <a:ln w="3175">
                  <a:solidFill>
                    <a:schemeClr val="tx1">
                      <a:alpha val="65000"/>
                    </a:schemeClr>
                  </a:solidFill>
                </a:ln>
                <a:solidFill>
                  <a:schemeClr val="tx1"/>
                </a:solidFill>
                <a:effectLst>
                  <a:outerShdw blurRad="25400" dist="12700" dir="14220000" rotWithShape="0">
                    <a:prstClr val="black">
                      <a:alpha val="50000"/>
                    </a:prstClr>
                  </a:outerShdw>
                </a:effectLst>
              </a:rPr>
              <a:t>THE HISTORY </a:t>
            </a:r>
            <a:r>
              <a:rPr lang="en-US" smtClean="0">
                <a:ln w="3175">
                  <a:solidFill>
                    <a:schemeClr val="tx1">
                      <a:alpha val="65000"/>
                    </a:schemeClr>
                  </a:solidFill>
                </a:ln>
                <a:solidFill>
                  <a:schemeClr val="tx1"/>
                </a:solidFill>
                <a:effectLst>
                  <a:outerShdw blurRad="25400" dist="12700" dir="14220000" rotWithShape="0">
                    <a:prstClr val="black">
                      <a:alpha val="50000"/>
                    </a:prstClr>
                  </a:outerShdw>
                </a:effectLst>
              </a:rPr>
              <a:t>OF LONDON’S  HISTORY</a:t>
            </a:r>
            <a:r>
              <a:rPr lang="en-US" dirty="0" smtClean="0">
                <a:ln w="3175">
                  <a:solidFill>
                    <a:schemeClr val="tx1">
                      <a:alpha val="65000"/>
                    </a:schemeClr>
                  </a:solidFill>
                </a:ln>
                <a:solidFill>
                  <a:schemeClr val="tx1"/>
                </a:solidFill>
                <a:effectLst>
                  <a:outerShdw blurRad="25400" dist="12700" dir="14220000" rotWithShape="0">
                    <a:prstClr val="black">
                      <a:alpha val="50000"/>
                    </a:prstClr>
                  </a:outerShdw>
                </a:effectLst>
              </a:rPr>
              <a:t/>
            </a:r>
            <a:br>
              <a:rPr lang="en-US" dirty="0" smtClean="0">
                <a:ln w="3175">
                  <a:solidFill>
                    <a:schemeClr val="tx1">
                      <a:alpha val="65000"/>
                    </a:schemeClr>
                  </a:solidFill>
                </a:ln>
                <a:solidFill>
                  <a:schemeClr val="tx1"/>
                </a:solidFill>
                <a:effectLst>
                  <a:outerShdw blurRad="25400" dist="12700" dir="14220000" rotWithShape="0">
                    <a:prstClr val="black">
                      <a:alpha val="50000"/>
                    </a:prstClr>
                  </a:outerShdw>
                </a:effectLst>
              </a:rPr>
            </a:br>
            <a:r>
              <a:rPr lang="en-US" dirty="0" smtClean="0">
                <a:ln w="3175">
                  <a:solidFill>
                    <a:schemeClr val="tx1">
                      <a:alpha val="65000"/>
                    </a:schemeClr>
                  </a:solidFill>
                </a:ln>
                <a:solidFill>
                  <a:schemeClr val="tx1"/>
                </a:solidFill>
                <a:effectLst>
                  <a:outerShdw blurRad="25400" dist="12700" dir="14220000" rotWithShape="0">
                    <a:prstClr val="black">
                      <a:alpha val="50000"/>
                    </a:prstClr>
                  </a:outerShdw>
                </a:effectLst>
              </a:rPr>
              <a:t>THE ROMANS</a:t>
            </a:r>
            <a:endParaRPr lang="en-US" dirty="0">
              <a:ln w="3175">
                <a:solidFill>
                  <a:schemeClr val="tx1">
                    <a:alpha val="65000"/>
                  </a:schemeClr>
                </a:solidFill>
              </a:ln>
              <a:solidFill>
                <a:schemeClr val="tx1"/>
              </a:solidFill>
              <a:effectLst>
                <a:outerShdw blurRad="25400" dist="12700" dir="14220000" rotWithShape="0">
                  <a:prstClr val="black">
                    <a:alpha val="50000"/>
                  </a:prstClr>
                </a:outerShdw>
              </a:effectLst>
            </a:endParaRPr>
          </a:p>
        </p:txBody>
      </p:sp>
      <p:sp>
        <p:nvSpPr>
          <p:cNvPr id="3" name="Подзаголовок 2"/>
          <p:cNvSpPr>
            <a:spLocks noGrp="1"/>
          </p:cNvSpPr>
          <p:nvPr>
            <p:ph type="subTitle" idx="1"/>
          </p:nvPr>
        </p:nvSpPr>
        <p:spPr>
          <a:xfrm>
            <a:off x="1371600" y="3767138"/>
            <a:ext cx="6400800" cy="1752600"/>
          </a:xfrm>
        </p:spPr>
        <p:txBody>
          <a:bodyPr vert="horz" rtlCol="0" anchor="t">
            <a:normAutofit/>
          </a:bodyPr>
          <a:lstStyle/>
          <a:p>
            <a:pPr marL="0" indent="0" algn="ctr" eaLnBrk="1" fontAlgn="auto" hangingPunct="1">
              <a:spcAft>
                <a:spcPts val="0"/>
              </a:spcAft>
              <a:buFont typeface="Wingdings" pitchFamily="2" charset="2"/>
              <a:buNone/>
              <a:defRPr/>
            </a:pPr>
            <a:endParaRPr lang="en-US" dirty="0">
              <a:solidFill>
                <a:schemeClr val="tx1"/>
              </a:solidFill>
              <a:effectLst>
                <a:outerShdw blurRad="34925" dist="12700" dir="14400000" rotWithShape="0">
                  <a:prstClr val="black">
                    <a:alpha val="21000"/>
                  </a:prstClr>
                </a:outerShdw>
              </a:effectLst>
            </a:endParaRPr>
          </a:p>
        </p:txBody>
      </p:sp>
      <p:pic>
        <p:nvPicPr>
          <p:cNvPr id="1026" name="Рисунок 5" descr="http://academy.cross-kpk.ru/bank/5/013/image/Londinium.jpg"/>
          <p:cNvPicPr>
            <a:picLocks noChangeAspect="1" noChangeArrowheads="1"/>
          </p:cNvPicPr>
          <p:nvPr/>
        </p:nvPicPr>
        <p:blipFill>
          <a:blip r:embed="rId2"/>
          <a:srcRect/>
          <a:stretch>
            <a:fillRect/>
          </a:stretch>
        </p:blipFill>
        <p:spPr bwMode="auto">
          <a:xfrm>
            <a:off x="0" y="1752600"/>
            <a:ext cx="9144000"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Rot="1" noChangeArrowheads="1"/>
          </p:cNvSpPr>
          <p:nvPr>
            <p:ph type="body" sz="half" idx="4294967295"/>
          </p:nvPr>
        </p:nvSpPr>
        <p:spPr>
          <a:xfrm>
            <a:off x="304800" y="1676400"/>
            <a:ext cx="3800475" cy="3878263"/>
          </a:xfrm>
        </p:spPr>
        <p:txBody>
          <a:bodyPr/>
          <a:lstStyle/>
          <a:p>
            <a:pPr eaLnBrk="1" hangingPunct="1"/>
            <a:r>
              <a:rPr lang="en-US" sz="2800" b="1" i="1" smtClean="0">
                <a:solidFill>
                  <a:srgbClr val="FF9933"/>
                </a:solidFill>
                <a:effectLst>
                  <a:outerShdw blurRad="38100" dist="38100" dir="2700000" algn="tl">
                    <a:srgbClr val="C0C0C0"/>
                  </a:outerShdw>
                </a:effectLst>
              </a:rPr>
              <a:t>Sometimes there were fires in the city, but they were usually very small.</a:t>
            </a:r>
            <a:endParaRPr lang="ru-RU" sz="2800" b="1" i="1" smtClean="0">
              <a:solidFill>
                <a:srgbClr val="FF9933"/>
              </a:solidFill>
              <a:effectLst>
                <a:outerShdw blurRad="38100" dist="38100" dir="2700000" algn="tl">
                  <a:srgbClr val="C0C0C0"/>
                </a:outerShdw>
              </a:effectLst>
              <a:latin typeface="Book Antiqua" pitchFamily="18" charset="0"/>
            </a:endParaRPr>
          </a:p>
        </p:txBody>
      </p:sp>
      <p:sp>
        <p:nvSpPr>
          <p:cNvPr id="26629" name="Rectangle 5"/>
          <p:cNvSpPr>
            <a:spLocks noGrp="1" noRot="1" noChangeArrowheads="1"/>
          </p:cNvSpPr>
          <p:nvPr>
            <p:ph sz="half" idx="4294967295"/>
          </p:nvPr>
        </p:nvSpPr>
        <p:spPr>
          <a:xfrm>
            <a:off x="4645025" y="2247900"/>
            <a:ext cx="3800475" cy="3878263"/>
          </a:xfrm>
        </p:spPr>
        <p:txBody>
          <a:bodyPr/>
          <a:lstStyle/>
          <a:p>
            <a:pPr eaLnBrk="1" hangingPunct="1"/>
            <a:endParaRPr lang="ru-RU" sz="2000" smtClean="0">
              <a:effectLst>
                <a:outerShdw blurRad="38100" dist="38100" dir="2700000" algn="tl">
                  <a:srgbClr val="C0C0C0"/>
                </a:outerShdw>
              </a:effectLst>
              <a:latin typeface="Book Antiqua" pitchFamily="18" charset="0"/>
            </a:endParaRPr>
          </a:p>
        </p:txBody>
      </p:sp>
      <p:pic>
        <p:nvPicPr>
          <p:cNvPr id="11269" name="Picture 7" descr="Great_Fire">
            <a:hlinkClick r:id="rId2"/>
          </p:cNvPr>
          <p:cNvPicPr>
            <a:picLocks noChangeAspect="1" noChangeArrowheads="1"/>
          </p:cNvPicPr>
          <p:nvPr/>
        </p:nvPicPr>
        <p:blipFill>
          <a:blip r:embed="rId3"/>
          <a:srcRect/>
          <a:stretch>
            <a:fillRect/>
          </a:stretch>
        </p:blipFill>
        <p:spPr bwMode="auto">
          <a:xfrm>
            <a:off x="4343400" y="609600"/>
            <a:ext cx="4427538" cy="54451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1000"/>
                                        <p:tgtEl>
                                          <p:spTgt spid="26627">
                                            <p:txEl>
                                              <p:pRg st="0" end="0"/>
                                            </p:txEl>
                                          </p:spTgt>
                                        </p:tgtEl>
                                      </p:cBhvr>
                                    </p:animEffect>
                                    <p:anim calcmode="lin" valueType="num">
                                      <p:cBhvr>
                                        <p:cTn id="8"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269"/>
                                        </p:tgtEl>
                                        <p:attrNameLst>
                                          <p:attrName>style.visibility</p:attrName>
                                        </p:attrNameLst>
                                      </p:cBhvr>
                                      <p:to>
                                        <p:strVal val="visible"/>
                                      </p:to>
                                    </p:set>
                                    <p:animEffect transition="in" filter="fade">
                                      <p:cBhvr>
                                        <p:cTn id="13" dur="1000"/>
                                        <p:tgtEl>
                                          <p:spTgt spid="11269"/>
                                        </p:tgtEl>
                                      </p:cBhvr>
                                    </p:animEffect>
                                    <p:anim calcmode="lin" valueType="num">
                                      <p:cBhvr>
                                        <p:cTn id="14" dur="1000" fill="hold"/>
                                        <p:tgtEl>
                                          <p:spTgt spid="11269"/>
                                        </p:tgtEl>
                                        <p:attrNameLst>
                                          <p:attrName>ppt_x</p:attrName>
                                        </p:attrNameLst>
                                      </p:cBhvr>
                                      <p:tavLst>
                                        <p:tav tm="0">
                                          <p:val>
                                            <p:strVal val="#ppt_x"/>
                                          </p:val>
                                        </p:tav>
                                        <p:tav tm="100000">
                                          <p:val>
                                            <p:strVal val="#ppt_x"/>
                                          </p:val>
                                        </p:tav>
                                      </p:tavLst>
                                    </p:anim>
                                    <p:anim calcmode="lin" valueType="num">
                                      <p:cBhvr>
                                        <p:cTn id="15"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Rot="1" noChangeArrowheads="1"/>
          </p:cNvSpPr>
          <p:nvPr>
            <p:ph type="body" sz="half" idx="4294967295"/>
          </p:nvPr>
        </p:nvSpPr>
        <p:spPr>
          <a:xfrm>
            <a:off x="698500" y="2247900"/>
            <a:ext cx="3800475" cy="3878263"/>
          </a:xfrm>
        </p:spPr>
        <p:txBody>
          <a:bodyPr/>
          <a:lstStyle/>
          <a:p>
            <a:pPr eaLnBrk="1" hangingPunct="1"/>
            <a:r>
              <a:rPr lang="en-US" sz="3200" b="1" i="1" smtClean="0">
                <a:solidFill>
                  <a:srgbClr val="FF9933"/>
                </a:solidFill>
                <a:effectLst>
                  <a:outerShdw blurRad="38100" dist="38100" dir="2700000" algn="tl">
                    <a:srgbClr val="C0C0C0"/>
                  </a:outerShdw>
                </a:effectLst>
              </a:rPr>
              <a:t>Then came 1666, the year of the Great Fire of London.</a:t>
            </a:r>
            <a:endParaRPr lang="ru-RU" sz="3200" b="1" i="1" smtClean="0">
              <a:solidFill>
                <a:srgbClr val="FF9933"/>
              </a:solidFill>
              <a:effectLst>
                <a:outerShdw blurRad="38100" dist="38100" dir="2700000" algn="tl">
                  <a:srgbClr val="C0C0C0"/>
                </a:outerShdw>
              </a:effectLst>
              <a:latin typeface="Book Antiqua" pitchFamily="18" charset="0"/>
            </a:endParaRPr>
          </a:p>
        </p:txBody>
      </p:sp>
      <p:pic>
        <p:nvPicPr>
          <p:cNvPr id="12292" name="Picture 6" descr="great-fire-of-london-for-kids"/>
          <p:cNvPicPr>
            <a:picLocks noGrp="1" noChangeAspect="1" noChangeArrowheads="1"/>
          </p:cNvPicPr>
          <p:nvPr>
            <p:ph sz="half" idx="4294967295"/>
          </p:nvPr>
        </p:nvPicPr>
        <p:blipFill>
          <a:blip r:embed="rId2"/>
          <a:srcRect/>
          <a:stretch>
            <a:fillRect/>
          </a:stretch>
        </p:blipFill>
        <p:spPr>
          <a:xfrm>
            <a:off x="4419600" y="228600"/>
            <a:ext cx="4356100" cy="3500438"/>
          </a:xfrm>
        </p:spPr>
      </p:pic>
      <p:pic>
        <p:nvPicPr>
          <p:cNvPr id="12293" name="Picture 7" descr="%D1%83%D1%80%D0%B1%D0%B0%D0%BD-8"/>
          <p:cNvPicPr>
            <a:picLocks noChangeAspect="1" noChangeArrowheads="1"/>
          </p:cNvPicPr>
          <p:nvPr/>
        </p:nvPicPr>
        <p:blipFill>
          <a:blip r:embed="rId3"/>
          <a:srcRect/>
          <a:stretch>
            <a:fillRect/>
          </a:stretch>
        </p:blipFill>
        <p:spPr bwMode="auto">
          <a:xfrm>
            <a:off x="3708400" y="3748088"/>
            <a:ext cx="5435600" cy="31099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1000"/>
                                        <p:tgtEl>
                                          <p:spTgt spid="28675">
                                            <p:txEl>
                                              <p:pRg st="0" end="0"/>
                                            </p:txEl>
                                          </p:spTgt>
                                        </p:tgtEl>
                                      </p:cBhvr>
                                    </p:animEffect>
                                    <p:anim calcmode="lin" valueType="num">
                                      <p:cBhvr>
                                        <p:cTn id="8"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67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fade">
                                      <p:cBhvr>
                                        <p:cTn id="13" dur="1000"/>
                                        <p:tgtEl>
                                          <p:spTgt spid="12292"/>
                                        </p:tgtEl>
                                      </p:cBhvr>
                                    </p:animEffect>
                                    <p:anim calcmode="lin" valueType="num">
                                      <p:cBhvr>
                                        <p:cTn id="14" dur="1000" fill="hold"/>
                                        <p:tgtEl>
                                          <p:spTgt spid="12292"/>
                                        </p:tgtEl>
                                        <p:attrNameLst>
                                          <p:attrName>ppt_x</p:attrName>
                                        </p:attrNameLst>
                                      </p:cBhvr>
                                      <p:tavLst>
                                        <p:tav tm="0">
                                          <p:val>
                                            <p:strVal val="#ppt_x"/>
                                          </p:val>
                                        </p:tav>
                                        <p:tav tm="100000">
                                          <p:val>
                                            <p:strVal val="#ppt_x"/>
                                          </p:val>
                                        </p:tav>
                                      </p:tavLst>
                                    </p:anim>
                                    <p:anim calcmode="lin" valueType="num">
                                      <p:cBhvr>
                                        <p:cTn id="15" dur="1000" fill="hold"/>
                                        <p:tgtEl>
                                          <p:spTgt spid="1229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fade">
                                      <p:cBhvr>
                                        <p:cTn id="19" dur="1000"/>
                                        <p:tgtEl>
                                          <p:spTgt spid="12293"/>
                                        </p:tgtEl>
                                      </p:cBhvr>
                                    </p:animEffect>
                                    <p:anim calcmode="lin" valueType="num">
                                      <p:cBhvr>
                                        <p:cTn id="20" dur="1000" fill="hold"/>
                                        <p:tgtEl>
                                          <p:spTgt spid="12293"/>
                                        </p:tgtEl>
                                        <p:attrNameLst>
                                          <p:attrName>ppt_x</p:attrName>
                                        </p:attrNameLst>
                                      </p:cBhvr>
                                      <p:tavLst>
                                        <p:tav tm="0">
                                          <p:val>
                                            <p:strVal val="#ppt_x"/>
                                          </p:val>
                                        </p:tav>
                                        <p:tav tm="100000">
                                          <p:val>
                                            <p:strVal val="#ppt_x"/>
                                          </p:val>
                                        </p:tav>
                                      </p:tavLst>
                                    </p:anim>
                                    <p:anim calcmode="lin" valueType="num">
                                      <p:cBhvr>
                                        <p:cTn id="21" dur="1000" fill="hold"/>
                                        <p:tgtEl>
                                          <p:spTgt spid="122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Rot="1" noChangeArrowheads="1"/>
          </p:cNvSpPr>
          <p:nvPr>
            <p:ph type="body" sz="half" idx="4294967295"/>
          </p:nvPr>
        </p:nvSpPr>
        <p:spPr>
          <a:xfrm>
            <a:off x="0" y="1905000"/>
            <a:ext cx="4356100" cy="4191000"/>
          </a:xfrm>
        </p:spPr>
        <p:txBody>
          <a:bodyPr/>
          <a:lstStyle/>
          <a:p>
            <a:pPr eaLnBrk="1" hangingPunct="1">
              <a:lnSpc>
                <a:spcPct val="90000"/>
              </a:lnSpc>
            </a:pPr>
            <a:r>
              <a:rPr lang="en-US" sz="2800" b="1" i="1" smtClean="0">
                <a:solidFill>
                  <a:srgbClr val="FF9933"/>
                </a:solidFill>
                <a:effectLst>
                  <a:outerShdw blurRad="38100" dist="38100" dir="2700000" algn="tl">
                    <a:srgbClr val="C0C0C0"/>
                  </a:outerShdw>
                </a:effectLst>
              </a:rPr>
              <a:t>On Saturday, On the second of September 1666 there was a strong wind from the river and a big fire began. It started in the house of the king’s baker, near London Bridge.</a:t>
            </a:r>
            <a:endParaRPr lang="ru-RU" sz="2800" b="1" i="1" smtClean="0">
              <a:solidFill>
                <a:srgbClr val="FF9933"/>
              </a:solidFill>
              <a:effectLst>
                <a:outerShdw blurRad="38100" dist="38100" dir="2700000" algn="tl">
                  <a:srgbClr val="C0C0C0"/>
                </a:outerShdw>
              </a:effectLst>
              <a:latin typeface="Book Antiqua" pitchFamily="18" charset="0"/>
            </a:endParaRPr>
          </a:p>
        </p:txBody>
      </p:sp>
      <p:pic>
        <p:nvPicPr>
          <p:cNvPr id="13316" name="Picture 6" descr="image100"/>
          <p:cNvPicPr>
            <a:picLocks noGrp="1" noChangeAspect="1" noChangeArrowheads="1"/>
          </p:cNvPicPr>
          <p:nvPr>
            <p:ph sz="half" idx="4294967295"/>
          </p:nvPr>
        </p:nvPicPr>
        <p:blipFill>
          <a:blip r:embed="rId2"/>
          <a:srcRect/>
          <a:stretch>
            <a:fillRect/>
          </a:stretch>
        </p:blipFill>
        <p:spPr>
          <a:xfrm>
            <a:off x="4427538" y="0"/>
            <a:ext cx="4716462" cy="3213100"/>
          </a:xfrm>
        </p:spPr>
      </p:pic>
      <p:pic>
        <p:nvPicPr>
          <p:cNvPr id="13317" name="Picture 7" descr="12-29-1940-bombing-wp"/>
          <p:cNvPicPr>
            <a:picLocks noChangeAspect="1" noChangeArrowheads="1"/>
          </p:cNvPicPr>
          <p:nvPr/>
        </p:nvPicPr>
        <p:blipFill>
          <a:blip r:embed="rId3"/>
          <a:srcRect/>
          <a:stretch>
            <a:fillRect/>
          </a:stretch>
        </p:blipFill>
        <p:spPr bwMode="auto">
          <a:xfrm>
            <a:off x="4787900" y="3213100"/>
            <a:ext cx="4356100" cy="3644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anim calcmode="lin" valueType="num">
                                      <p:cBhvr>
                                        <p:cTn id="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fade">
                                      <p:cBhvr>
                                        <p:cTn id="13" dur="1000"/>
                                        <p:tgtEl>
                                          <p:spTgt spid="13316"/>
                                        </p:tgtEl>
                                      </p:cBhvr>
                                    </p:animEffect>
                                    <p:anim calcmode="lin" valueType="num">
                                      <p:cBhvr>
                                        <p:cTn id="14" dur="1000" fill="hold"/>
                                        <p:tgtEl>
                                          <p:spTgt spid="13316"/>
                                        </p:tgtEl>
                                        <p:attrNameLst>
                                          <p:attrName>ppt_x</p:attrName>
                                        </p:attrNameLst>
                                      </p:cBhvr>
                                      <p:tavLst>
                                        <p:tav tm="0">
                                          <p:val>
                                            <p:strVal val="#ppt_x"/>
                                          </p:val>
                                        </p:tav>
                                        <p:tav tm="100000">
                                          <p:val>
                                            <p:strVal val="#ppt_x"/>
                                          </p:val>
                                        </p:tav>
                                      </p:tavLst>
                                    </p:anim>
                                    <p:anim calcmode="lin" valueType="num">
                                      <p:cBhvr>
                                        <p:cTn id="15" dur="1000" fill="hold"/>
                                        <p:tgtEl>
                                          <p:spTgt spid="1331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317"/>
                                        </p:tgtEl>
                                        <p:attrNameLst>
                                          <p:attrName>style.visibility</p:attrName>
                                        </p:attrNameLst>
                                      </p:cBhvr>
                                      <p:to>
                                        <p:strVal val="visible"/>
                                      </p:to>
                                    </p:set>
                                    <p:animEffect transition="in" filter="fade">
                                      <p:cBhvr>
                                        <p:cTn id="19" dur="1000"/>
                                        <p:tgtEl>
                                          <p:spTgt spid="13317"/>
                                        </p:tgtEl>
                                      </p:cBhvr>
                                    </p:animEffect>
                                    <p:anim calcmode="lin" valueType="num">
                                      <p:cBhvr>
                                        <p:cTn id="20" dur="1000" fill="hold"/>
                                        <p:tgtEl>
                                          <p:spTgt spid="13317"/>
                                        </p:tgtEl>
                                        <p:attrNameLst>
                                          <p:attrName>ppt_x</p:attrName>
                                        </p:attrNameLst>
                                      </p:cBhvr>
                                      <p:tavLst>
                                        <p:tav tm="0">
                                          <p:val>
                                            <p:strVal val="#ppt_x"/>
                                          </p:val>
                                        </p:tav>
                                        <p:tav tm="100000">
                                          <p:val>
                                            <p:strVal val="#ppt_x"/>
                                          </p:val>
                                        </p:tav>
                                      </p:tavLst>
                                    </p:anim>
                                    <p:anim calcmode="lin" valueType="num">
                                      <p:cBhvr>
                                        <p:cTn id="21"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Rot="1" noChangeArrowheads="1"/>
          </p:cNvSpPr>
          <p:nvPr>
            <p:ph type="body" sz="half" idx="4294967295"/>
          </p:nvPr>
        </p:nvSpPr>
        <p:spPr>
          <a:xfrm>
            <a:off x="0" y="1905000"/>
            <a:ext cx="4356100" cy="4191000"/>
          </a:xfrm>
        </p:spPr>
        <p:txBody>
          <a:bodyPr/>
          <a:lstStyle/>
          <a:p>
            <a:pPr eaLnBrk="1" hangingPunct="1"/>
            <a:r>
              <a:rPr lang="en-US" sz="2800" b="1" i="1" smtClean="0">
                <a:solidFill>
                  <a:srgbClr val="FF9933"/>
                </a:solidFill>
                <a:effectLst>
                  <a:outerShdw blurRad="38100" dist="38100" dir="2700000" algn="tl">
                    <a:srgbClr val="C0C0C0"/>
                  </a:outerShdw>
                </a:effectLst>
              </a:rPr>
              <a:t>The baker’s wife woke up in the middle of the night because the house was on fire. Soon the next house started burning and then the next and the next.</a:t>
            </a:r>
            <a:endParaRPr lang="ru-RU" sz="2800" b="1" i="1" smtClean="0">
              <a:solidFill>
                <a:srgbClr val="FF9933"/>
              </a:solidFill>
              <a:effectLst>
                <a:outerShdw blurRad="38100" dist="38100" dir="2700000" algn="tl">
                  <a:srgbClr val="C0C0C0"/>
                </a:outerShdw>
              </a:effectLst>
              <a:latin typeface="Book Antiqua" pitchFamily="18" charset="0"/>
            </a:endParaRPr>
          </a:p>
        </p:txBody>
      </p:sp>
      <p:sp>
        <p:nvSpPr>
          <p:cNvPr id="32773" name="Rectangle 5"/>
          <p:cNvSpPr>
            <a:spLocks noGrp="1" noRot="1" noChangeArrowheads="1"/>
          </p:cNvSpPr>
          <p:nvPr>
            <p:ph sz="half" idx="4294967295"/>
          </p:nvPr>
        </p:nvSpPr>
        <p:spPr>
          <a:xfrm>
            <a:off x="4679950" y="2247900"/>
            <a:ext cx="3759200" cy="3878263"/>
          </a:xfrm>
        </p:spPr>
        <p:txBody>
          <a:bodyPr/>
          <a:lstStyle/>
          <a:p>
            <a:pPr eaLnBrk="1" hangingPunct="1"/>
            <a:endParaRPr lang="ru-RU" sz="2000" smtClean="0">
              <a:effectLst>
                <a:outerShdw blurRad="38100" dist="38100" dir="2700000" algn="tl">
                  <a:srgbClr val="C0C0C0"/>
                </a:outerShdw>
              </a:effectLst>
              <a:latin typeface="Book Antiqua" pitchFamily="18" charset="0"/>
            </a:endParaRPr>
          </a:p>
        </p:txBody>
      </p:sp>
      <p:pic>
        <p:nvPicPr>
          <p:cNvPr id="14341" name="Picture 7" descr="kukla00152">
            <a:hlinkClick r:id="rId2"/>
          </p:cNvPr>
          <p:cNvPicPr>
            <a:picLocks noChangeAspect="1" noChangeArrowheads="1"/>
          </p:cNvPicPr>
          <p:nvPr/>
        </p:nvPicPr>
        <p:blipFill>
          <a:blip r:embed="rId3"/>
          <a:srcRect/>
          <a:stretch>
            <a:fillRect/>
          </a:stretch>
        </p:blipFill>
        <p:spPr bwMode="auto">
          <a:xfrm>
            <a:off x="4643438" y="765175"/>
            <a:ext cx="4500562" cy="6092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1000"/>
                                        <p:tgtEl>
                                          <p:spTgt spid="32771">
                                            <p:txEl>
                                              <p:pRg st="0" end="0"/>
                                            </p:txEl>
                                          </p:spTgt>
                                        </p:tgtEl>
                                      </p:cBhvr>
                                    </p:animEffect>
                                    <p:anim calcmode="lin" valueType="num">
                                      <p:cBhvr>
                                        <p:cTn id="8" dur="10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71">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341"/>
                                        </p:tgtEl>
                                        <p:attrNameLst>
                                          <p:attrName>style.visibility</p:attrName>
                                        </p:attrNameLst>
                                      </p:cBhvr>
                                      <p:to>
                                        <p:strVal val="visible"/>
                                      </p:to>
                                    </p:set>
                                    <p:animEffect transition="in" filter="fade">
                                      <p:cBhvr>
                                        <p:cTn id="13" dur="1000"/>
                                        <p:tgtEl>
                                          <p:spTgt spid="14341"/>
                                        </p:tgtEl>
                                      </p:cBhvr>
                                    </p:animEffect>
                                    <p:anim calcmode="lin" valueType="num">
                                      <p:cBhvr>
                                        <p:cTn id="14" dur="1000" fill="hold"/>
                                        <p:tgtEl>
                                          <p:spTgt spid="14341"/>
                                        </p:tgtEl>
                                        <p:attrNameLst>
                                          <p:attrName>ppt_x</p:attrName>
                                        </p:attrNameLst>
                                      </p:cBhvr>
                                      <p:tavLst>
                                        <p:tav tm="0">
                                          <p:val>
                                            <p:strVal val="#ppt_x"/>
                                          </p:val>
                                        </p:tav>
                                        <p:tav tm="100000">
                                          <p:val>
                                            <p:strVal val="#ppt_x"/>
                                          </p:val>
                                        </p:tav>
                                      </p:tavLst>
                                    </p:anim>
                                    <p:anim calcmode="lin" valueType="num">
                                      <p:cBhvr>
                                        <p:cTn id="15" dur="1000" fill="hold"/>
                                        <p:tgtEl>
                                          <p:spTgt spid="14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Rot="1" noChangeArrowheads="1"/>
          </p:cNvSpPr>
          <p:nvPr>
            <p:ph type="body" sz="half" idx="4294967295"/>
          </p:nvPr>
        </p:nvSpPr>
        <p:spPr>
          <a:xfrm>
            <a:off x="0" y="1905000"/>
            <a:ext cx="4356100" cy="4191000"/>
          </a:xfrm>
        </p:spPr>
        <p:txBody>
          <a:bodyPr/>
          <a:lstStyle/>
          <a:p>
            <a:pPr eaLnBrk="1" hangingPunct="1"/>
            <a:r>
              <a:rPr lang="en-US" sz="2800" b="1" i="1" smtClean="0">
                <a:solidFill>
                  <a:srgbClr val="FF9933"/>
                </a:solidFill>
                <a:effectLst>
                  <a:outerShdw blurRad="38100" dist="38100" dir="2700000" algn="tl">
                    <a:srgbClr val="C0C0C0"/>
                  </a:outerShdw>
                </a:effectLst>
              </a:rPr>
              <a:t>The fire burnt until Thursday. Many houses in London were burnt. The fire burnt for four days and destroyed 80% of the city.</a:t>
            </a:r>
            <a:endParaRPr lang="ru-RU" sz="2800" b="1" i="1" smtClean="0">
              <a:solidFill>
                <a:srgbClr val="FF9933"/>
              </a:solidFill>
              <a:effectLst>
                <a:outerShdw blurRad="38100" dist="38100" dir="2700000" algn="tl">
                  <a:srgbClr val="C0C0C0"/>
                </a:outerShdw>
              </a:effectLst>
              <a:latin typeface="Book Antiqua" pitchFamily="18" charset="0"/>
            </a:endParaRPr>
          </a:p>
        </p:txBody>
      </p:sp>
      <p:pic>
        <p:nvPicPr>
          <p:cNvPr id="15365" name="Picture 7" descr="London-1666-560x400"/>
          <p:cNvPicPr>
            <a:picLocks noChangeAspect="1" noChangeArrowheads="1"/>
          </p:cNvPicPr>
          <p:nvPr/>
        </p:nvPicPr>
        <p:blipFill>
          <a:blip r:embed="rId2"/>
          <a:srcRect/>
          <a:stretch>
            <a:fillRect/>
          </a:stretch>
        </p:blipFill>
        <p:spPr bwMode="auto">
          <a:xfrm>
            <a:off x="4800600" y="0"/>
            <a:ext cx="4343400" cy="2636838"/>
          </a:xfrm>
          <a:prstGeom prst="rect">
            <a:avLst/>
          </a:prstGeom>
          <a:noFill/>
          <a:ln w="9525">
            <a:noFill/>
            <a:miter lim="800000"/>
            <a:headEnd/>
            <a:tailEnd/>
          </a:ln>
        </p:spPr>
      </p:pic>
      <p:pic>
        <p:nvPicPr>
          <p:cNvPr id="15366" name="Picture 9" descr="Great_fire_of_london_map">
            <a:hlinkClick r:id="rId3"/>
          </p:cNvPr>
          <p:cNvPicPr>
            <a:picLocks noChangeAspect="1" noChangeArrowheads="1"/>
          </p:cNvPicPr>
          <p:nvPr/>
        </p:nvPicPr>
        <p:blipFill>
          <a:blip r:embed="rId4"/>
          <a:srcRect/>
          <a:stretch>
            <a:fillRect/>
          </a:stretch>
        </p:blipFill>
        <p:spPr bwMode="auto">
          <a:xfrm>
            <a:off x="4267200" y="2667000"/>
            <a:ext cx="4876800" cy="39862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1000"/>
                                        <p:tgtEl>
                                          <p:spTgt spid="34819">
                                            <p:txEl>
                                              <p:pRg st="0" end="0"/>
                                            </p:txEl>
                                          </p:spTgt>
                                        </p:tgtEl>
                                      </p:cBhvr>
                                    </p:animEffect>
                                    <p:anim calcmode="lin" valueType="num">
                                      <p:cBhvr>
                                        <p:cTn id="8" dur="10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19">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365"/>
                                        </p:tgtEl>
                                        <p:attrNameLst>
                                          <p:attrName>style.visibility</p:attrName>
                                        </p:attrNameLst>
                                      </p:cBhvr>
                                      <p:to>
                                        <p:strVal val="visible"/>
                                      </p:to>
                                    </p:set>
                                    <p:animEffect transition="in" filter="fade">
                                      <p:cBhvr>
                                        <p:cTn id="13" dur="1000"/>
                                        <p:tgtEl>
                                          <p:spTgt spid="15365"/>
                                        </p:tgtEl>
                                      </p:cBhvr>
                                    </p:animEffect>
                                    <p:anim calcmode="lin" valueType="num">
                                      <p:cBhvr>
                                        <p:cTn id="14" dur="1000" fill="hold"/>
                                        <p:tgtEl>
                                          <p:spTgt spid="15365"/>
                                        </p:tgtEl>
                                        <p:attrNameLst>
                                          <p:attrName>ppt_x</p:attrName>
                                        </p:attrNameLst>
                                      </p:cBhvr>
                                      <p:tavLst>
                                        <p:tav tm="0">
                                          <p:val>
                                            <p:strVal val="#ppt_x"/>
                                          </p:val>
                                        </p:tav>
                                        <p:tav tm="100000">
                                          <p:val>
                                            <p:strVal val="#ppt_x"/>
                                          </p:val>
                                        </p:tav>
                                      </p:tavLst>
                                    </p:anim>
                                    <p:anim calcmode="lin" valueType="num">
                                      <p:cBhvr>
                                        <p:cTn id="15" dur="1000" fill="hold"/>
                                        <p:tgtEl>
                                          <p:spTgt spid="1536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1000"/>
                                        <p:tgtEl>
                                          <p:spTgt spid="15366"/>
                                        </p:tgtEl>
                                      </p:cBhvr>
                                    </p:animEffect>
                                    <p:anim calcmode="lin" valueType="num">
                                      <p:cBhvr>
                                        <p:cTn id="20" dur="1000" fill="hold"/>
                                        <p:tgtEl>
                                          <p:spTgt spid="15366"/>
                                        </p:tgtEl>
                                        <p:attrNameLst>
                                          <p:attrName>ppt_x</p:attrName>
                                        </p:attrNameLst>
                                      </p:cBhvr>
                                      <p:tavLst>
                                        <p:tav tm="0">
                                          <p:val>
                                            <p:strVal val="#ppt_x"/>
                                          </p:val>
                                        </p:tav>
                                        <p:tav tm="100000">
                                          <p:val>
                                            <p:strVal val="#ppt_x"/>
                                          </p:val>
                                        </p:tav>
                                      </p:tavLst>
                                    </p:anim>
                                    <p:anim calcmode="lin" valueType="num">
                                      <p:cBhvr>
                                        <p:cTn id="21"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57200" y="2565400"/>
            <a:ext cx="4906963" cy="1150938"/>
          </a:xfrm>
        </p:spPr>
        <p:txBody>
          <a:bodyPr/>
          <a:lstStyle/>
          <a:p>
            <a:pPr eaLnBrk="1" hangingPunct="1"/>
            <a:r>
              <a:rPr lang="en-US" sz="2800" b="1" i="1" smtClean="0">
                <a:solidFill>
                  <a:schemeClr val="accent2"/>
                </a:solidFill>
                <a:effectLst>
                  <a:outerShdw blurRad="38100" dist="38100" dir="2700000" algn="tl">
                    <a:srgbClr val="C0C0C0"/>
                  </a:outerShdw>
                </a:effectLst>
              </a:rPr>
              <a:t>London is the capital of Great Britain. It’s the biggest city in England. It’s a centre for business and tourism. It’s in fact two cities: the City of London  and the City of Westminster.</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34819" name="Picture 3" descr="VMP1539186">
            <a:hlinkClick r:id="rId2"/>
          </p:cNvPr>
          <p:cNvPicPr>
            <a:picLocks noGrp="1" noChangeAspect="1" noChangeArrowheads="1"/>
          </p:cNvPicPr>
          <p:nvPr>
            <p:ph type="body" idx="4294967295"/>
          </p:nvPr>
        </p:nvPicPr>
        <p:blipFill>
          <a:blip r:embed="rId3"/>
          <a:srcRect/>
          <a:stretch>
            <a:fillRect/>
          </a:stretch>
        </p:blipFill>
        <p:spPr>
          <a:xfrm>
            <a:off x="5292725" y="1219200"/>
            <a:ext cx="3851275" cy="3886200"/>
          </a:xfr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1000"/>
                                        <p:tgtEl>
                                          <p:spTgt spid="34818"/>
                                        </p:tgtEl>
                                      </p:cBhvr>
                                    </p:animEffect>
                                    <p:anim calcmode="lin" valueType="num">
                                      <p:cBhvr>
                                        <p:cTn id="8" dur="1000" fill="hold"/>
                                        <p:tgtEl>
                                          <p:spTgt spid="34818"/>
                                        </p:tgtEl>
                                        <p:attrNameLst>
                                          <p:attrName>ppt_x</p:attrName>
                                        </p:attrNameLst>
                                      </p:cBhvr>
                                      <p:tavLst>
                                        <p:tav tm="0">
                                          <p:val>
                                            <p:strVal val="#ppt_x"/>
                                          </p:val>
                                        </p:tav>
                                        <p:tav tm="100000">
                                          <p:val>
                                            <p:strVal val="#ppt_x"/>
                                          </p:val>
                                        </p:tav>
                                      </p:tavLst>
                                    </p:anim>
                                    <p:anim calcmode="lin" valueType="num">
                                      <p:cBhvr>
                                        <p:cTn id="9" dur="1000" fill="hold"/>
                                        <p:tgtEl>
                                          <p:spTgt spid="348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4819"/>
                                        </p:tgtEl>
                                        <p:attrNameLst>
                                          <p:attrName>style.visibility</p:attrName>
                                        </p:attrNameLst>
                                      </p:cBhvr>
                                      <p:to>
                                        <p:strVal val="visible"/>
                                      </p:to>
                                    </p:set>
                                    <p:animEffect transition="in" filter="fade">
                                      <p:cBhvr>
                                        <p:cTn id="13" dur="1000"/>
                                        <p:tgtEl>
                                          <p:spTgt spid="34819"/>
                                        </p:tgtEl>
                                      </p:cBhvr>
                                    </p:animEffect>
                                    <p:anim calcmode="lin" valueType="num">
                                      <p:cBhvr>
                                        <p:cTn id="14" dur="1000" fill="hold"/>
                                        <p:tgtEl>
                                          <p:spTgt spid="34819"/>
                                        </p:tgtEl>
                                        <p:attrNameLst>
                                          <p:attrName>ppt_x</p:attrName>
                                        </p:attrNameLst>
                                      </p:cBhvr>
                                      <p:tavLst>
                                        <p:tav tm="0">
                                          <p:val>
                                            <p:strVal val="#ppt_x"/>
                                          </p:val>
                                        </p:tav>
                                        <p:tav tm="100000">
                                          <p:val>
                                            <p:strVal val="#ppt_x"/>
                                          </p:val>
                                        </p:tav>
                                      </p:tavLst>
                                    </p:anim>
                                    <p:anim calcmode="lin" valueType="num">
                                      <p:cBhvr>
                                        <p:cTn id="15"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idx="4294967295"/>
          </p:nvPr>
        </p:nvSpPr>
        <p:spPr>
          <a:xfrm>
            <a:off x="304800" y="1600200"/>
            <a:ext cx="3959225" cy="3240088"/>
          </a:xfrm>
        </p:spPr>
        <p:txBody>
          <a:bodyPr/>
          <a:lstStyle/>
          <a:p>
            <a:pPr eaLnBrk="1" hangingPunct="1"/>
            <a:r>
              <a:rPr lang="en-US" sz="2800" b="1" i="1" smtClean="0">
                <a:solidFill>
                  <a:schemeClr val="accent2"/>
                </a:solidFill>
                <a:effectLst>
                  <a:outerShdw blurRad="38100" dist="38100" dir="2700000" algn="tl">
                    <a:srgbClr val="C0C0C0"/>
                  </a:outerShdw>
                </a:effectLst>
              </a:rPr>
              <a:t>London stands on the River Thames. There are 27 bridges over the River and 8 tunnels under the River.</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47108" name="Picture 8" descr="river-thames">
            <a:hlinkClick r:id="rId2"/>
          </p:cNvPr>
          <p:cNvPicPr>
            <a:picLocks noChangeAspect="1" noChangeArrowheads="1"/>
          </p:cNvPicPr>
          <p:nvPr/>
        </p:nvPicPr>
        <p:blipFill>
          <a:blip r:embed="rId3"/>
          <a:srcRect/>
          <a:stretch>
            <a:fillRect/>
          </a:stretch>
        </p:blipFill>
        <p:spPr bwMode="auto">
          <a:xfrm>
            <a:off x="4267200" y="914400"/>
            <a:ext cx="4813300" cy="5029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1000"/>
                                        <p:tgtEl>
                                          <p:spTgt spid="35844"/>
                                        </p:tgtEl>
                                      </p:cBhvr>
                                    </p:animEffect>
                                    <p:anim calcmode="lin" valueType="num">
                                      <p:cBhvr>
                                        <p:cTn id="8" dur="1000" fill="hold"/>
                                        <p:tgtEl>
                                          <p:spTgt spid="35844"/>
                                        </p:tgtEl>
                                        <p:attrNameLst>
                                          <p:attrName>ppt_x</p:attrName>
                                        </p:attrNameLst>
                                      </p:cBhvr>
                                      <p:tavLst>
                                        <p:tav tm="0">
                                          <p:val>
                                            <p:strVal val="#ppt_x"/>
                                          </p:val>
                                        </p:tav>
                                        <p:tav tm="100000">
                                          <p:val>
                                            <p:strVal val="#ppt_x"/>
                                          </p:val>
                                        </p:tav>
                                      </p:tavLst>
                                    </p:anim>
                                    <p:anim calcmode="lin" valueType="num">
                                      <p:cBhvr>
                                        <p:cTn id="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Rectangle 7"/>
          <p:cNvSpPr>
            <a:spLocks noGrp="1" noChangeArrowheads="1"/>
          </p:cNvSpPr>
          <p:nvPr>
            <p:ph type="title" idx="4294967295"/>
          </p:nvPr>
        </p:nvSpPr>
        <p:spPr>
          <a:xfrm>
            <a:off x="457200" y="1595438"/>
            <a:ext cx="3827463" cy="1833562"/>
          </a:xfrm>
        </p:spPr>
        <p:txBody>
          <a:bodyPr/>
          <a:lstStyle/>
          <a:p>
            <a:pPr eaLnBrk="1" hangingPunct="1"/>
            <a:r>
              <a:rPr lang="en-US" sz="2800" b="1" i="1" smtClean="0">
                <a:solidFill>
                  <a:schemeClr val="accent2"/>
                </a:solidFill>
                <a:effectLst>
                  <a:outerShdw blurRad="38100" dist="38100" dir="2700000" algn="tl">
                    <a:srgbClr val="C0C0C0"/>
                  </a:outerShdw>
                </a:effectLst>
              </a:rPr>
              <a:t>London is 46 kilometres from north to south and 58 kilometres from east to west.</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48134" name="Picture 12" descr="e637ee8b36c4">
            <a:hlinkClick r:id="rId2"/>
          </p:cNvPr>
          <p:cNvPicPr>
            <a:picLocks noChangeAspect="1" noChangeArrowheads="1"/>
          </p:cNvPicPr>
          <p:nvPr/>
        </p:nvPicPr>
        <p:blipFill>
          <a:blip r:embed="rId3"/>
          <a:srcRect/>
          <a:stretch>
            <a:fillRect/>
          </a:stretch>
        </p:blipFill>
        <p:spPr bwMode="auto">
          <a:xfrm>
            <a:off x="4419600" y="457200"/>
            <a:ext cx="4284663" cy="594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fade">
                                      <p:cBhvr>
                                        <p:cTn id="7" dur="1000"/>
                                        <p:tgtEl>
                                          <p:spTgt spid="40967"/>
                                        </p:tgtEl>
                                      </p:cBhvr>
                                    </p:animEffect>
                                    <p:anim calcmode="lin" valueType="num">
                                      <p:cBhvr>
                                        <p:cTn id="8" dur="1000" fill="hold"/>
                                        <p:tgtEl>
                                          <p:spTgt spid="40967"/>
                                        </p:tgtEl>
                                        <p:attrNameLst>
                                          <p:attrName>ppt_x</p:attrName>
                                        </p:attrNameLst>
                                      </p:cBhvr>
                                      <p:tavLst>
                                        <p:tav tm="0">
                                          <p:val>
                                            <p:strVal val="#ppt_x"/>
                                          </p:val>
                                        </p:tav>
                                        <p:tav tm="100000">
                                          <p:val>
                                            <p:strVal val="#ppt_x"/>
                                          </p:val>
                                        </p:tav>
                                      </p:tavLst>
                                    </p:anim>
                                    <p:anim calcmode="lin" valueType="num">
                                      <p:cBhvr>
                                        <p:cTn id="9" dur="1000" fill="hold"/>
                                        <p:tgtEl>
                                          <p:spTgt spid="409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pPr eaLnBrk="1" hangingPunct="1"/>
            <a:r>
              <a:rPr lang="en-US" smtClean="0">
                <a:solidFill>
                  <a:schemeClr val="accent1"/>
                </a:solidFill>
              </a:rPr>
              <a:t>THE ROYAL OPERA or COVENT GARDEN</a:t>
            </a:r>
            <a:endParaRPr lang="ru-RU" smtClean="0">
              <a:solidFill>
                <a:schemeClr val="accent1"/>
              </a:solidFill>
              <a:latin typeface="Book Antiqua" pitchFamily="18" charset="0"/>
            </a:endParaRPr>
          </a:p>
        </p:txBody>
      </p:sp>
      <p:sp>
        <p:nvSpPr>
          <p:cNvPr id="27651" name="Rectangle 3"/>
          <p:cNvSpPr>
            <a:spLocks noGrp="1" noChangeArrowheads="1"/>
          </p:cNvSpPr>
          <p:nvPr>
            <p:ph type="body" idx="4294967295"/>
          </p:nvPr>
        </p:nvSpPr>
        <p:spPr>
          <a:xfrm>
            <a:off x="304800" y="2247900"/>
            <a:ext cx="2895600" cy="3619500"/>
          </a:xfrm>
        </p:spPr>
        <p:txBody>
          <a:bodyPr/>
          <a:lstStyle/>
          <a:p>
            <a:pPr eaLnBrk="1" hangingPunct="1"/>
            <a:r>
              <a:rPr lang="en-US" sz="2800" b="1" i="1" smtClean="0">
                <a:solidFill>
                  <a:schemeClr val="accent2"/>
                </a:solidFill>
                <a:effectLst>
                  <a:outerShdw blurRad="38100" dist="38100" dir="2700000" algn="tl">
                    <a:srgbClr val="C0C0C0"/>
                  </a:outerShdw>
                </a:effectLst>
              </a:rPr>
              <a:t>There are a lot of theatres in London.</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49156" name="Picture 4" descr="Royal_Opera_House-Covent_Garden-SilkTork">
            <a:hlinkClick r:id="rId2"/>
          </p:cNvPr>
          <p:cNvPicPr>
            <a:picLocks noChangeAspect="1" noChangeArrowheads="1"/>
          </p:cNvPicPr>
          <p:nvPr/>
        </p:nvPicPr>
        <p:blipFill>
          <a:blip r:embed="rId3"/>
          <a:srcRect/>
          <a:stretch>
            <a:fillRect/>
          </a:stretch>
        </p:blipFill>
        <p:spPr bwMode="auto">
          <a:xfrm>
            <a:off x="3352800" y="1981200"/>
            <a:ext cx="5486400" cy="4149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651">
                                            <p:txEl>
                                              <p:pRg st="0" end="0"/>
                                            </p:txEl>
                                          </p:spTgt>
                                        </p:tgtEl>
                                        <p:attrNameLst>
                                          <p:attrName>style.visibility</p:attrName>
                                        </p:attrNameLst>
                                      </p:cBhvr>
                                      <p:to>
                                        <p:strVal val="visible"/>
                                      </p:to>
                                    </p:set>
                                    <p:animEffect transition="in" filter="fade">
                                      <p:cBhvr>
                                        <p:cTn id="14" dur="1000"/>
                                        <p:tgtEl>
                                          <p:spTgt spid="27651">
                                            <p:txEl>
                                              <p:pRg st="0" end="0"/>
                                            </p:txEl>
                                          </p:spTgt>
                                        </p:tgtEl>
                                      </p:cBhvr>
                                    </p:animEffect>
                                    <p:anim calcmode="lin" valueType="num">
                                      <p:cBhvr>
                                        <p:cTn id="15"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765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57200" y="0"/>
            <a:ext cx="8229600" cy="1052513"/>
          </a:xfrm>
        </p:spPr>
        <p:txBody>
          <a:bodyPr/>
          <a:lstStyle/>
          <a:p>
            <a:pPr eaLnBrk="1" hangingPunct="1"/>
            <a:r>
              <a:rPr lang="en-US" smtClean="0"/>
              <a:t>THE “ODEON”</a:t>
            </a:r>
            <a:endParaRPr lang="ru-RU" smtClean="0">
              <a:latin typeface="Book Antiqua" pitchFamily="18" charset="0"/>
            </a:endParaRPr>
          </a:p>
        </p:txBody>
      </p:sp>
      <p:sp>
        <p:nvSpPr>
          <p:cNvPr id="12291" name="Rectangle 3"/>
          <p:cNvSpPr>
            <a:spLocks noGrp="1" noChangeArrowheads="1"/>
          </p:cNvSpPr>
          <p:nvPr>
            <p:ph type="body" idx="4294967295"/>
          </p:nvPr>
        </p:nvSpPr>
        <p:spPr>
          <a:xfrm>
            <a:off x="0" y="2247900"/>
            <a:ext cx="2514600" cy="3878263"/>
          </a:xfrm>
        </p:spPr>
        <p:txBody>
          <a:bodyPr/>
          <a:lstStyle/>
          <a:p>
            <a:pPr eaLnBrk="1" hangingPunct="1"/>
            <a:r>
              <a:rPr lang="en-US" sz="2800" b="1" i="1" smtClean="0">
                <a:solidFill>
                  <a:schemeClr val="accent2"/>
                </a:solidFill>
                <a:effectLst>
                  <a:outerShdw blurRad="38100" dist="38100" dir="2700000" algn="tl">
                    <a:srgbClr val="C0C0C0"/>
                  </a:outerShdw>
                </a:effectLst>
              </a:rPr>
              <a:t>You can see a lot of cinemas in London.</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50180" name="Picture 4" descr="odeon_1770125b">
            <a:hlinkClick r:id="rId2"/>
          </p:cNvPr>
          <p:cNvPicPr>
            <a:picLocks noChangeAspect="1" noChangeArrowheads="1"/>
          </p:cNvPicPr>
          <p:nvPr/>
        </p:nvPicPr>
        <p:blipFill>
          <a:blip r:embed="rId3"/>
          <a:srcRect/>
          <a:stretch>
            <a:fillRect/>
          </a:stretch>
        </p:blipFill>
        <p:spPr bwMode="auto">
          <a:xfrm>
            <a:off x="2514600" y="1693863"/>
            <a:ext cx="6477000" cy="441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fade">
                                      <p:cBhvr>
                                        <p:cTn id="14" dur="1000"/>
                                        <p:tgtEl>
                                          <p:spTgt spid="12291">
                                            <p:txEl>
                                              <p:pRg st="0" end="0"/>
                                            </p:txEl>
                                          </p:spTgt>
                                        </p:tgtEl>
                                      </p:cBhvr>
                                    </p:animEffect>
                                    <p:anim calcmode="lin" valueType="num">
                                      <p:cBhvr>
                                        <p:cTn id="15"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326188" y="12700"/>
            <a:ext cx="2819400" cy="6769100"/>
          </a:xfrm>
        </p:spPr>
        <p:txBody>
          <a:bodyPr/>
          <a:lstStyle/>
          <a:p>
            <a:pPr eaLnBrk="1" hangingPunct="1"/>
            <a:r>
              <a:rPr lang="en-US" smtClean="0"/>
              <a:t>The Romans went to England many years ago.</a:t>
            </a:r>
          </a:p>
        </p:txBody>
      </p:sp>
      <p:pic>
        <p:nvPicPr>
          <p:cNvPr id="2050" name="Рисунок 3" descr="http://www.pereplet.ru/nauka/images/rim1.jpg"/>
          <p:cNvPicPr>
            <a:picLocks noChangeAspect="1" noChangeArrowheads="1"/>
          </p:cNvPicPr>
          <p:nvPr/>
        </p:nvPicPr>
        <p:blipFill>
          <a:blip r:embed="rId2"/>
          <a:srcRect/>
          <a:stretch>
            <a:fillRect/>
          </a:stretch>
        </p:blipFill>
        <p:spPr bwMode="auto">
          <a:xfrm>
            <a:off x="3276600" y="3962400"/>
            <a:ext cx="2057400" cy="2057400"/>
          </a:xfrm>
          <a:prstGeom prst="rect">
            <a:avLst/>
          </a:prstGeom>
          <a:noFill/>
          <a:ln w="9525">
            <a:noFill/>
            <a:miter lim="800000"/>
            <a:headEnd/>
            <a:tailEnd/>
          </a:ln>
        </p:spPr>
      </p:pic>
      <p:pic>
        <p:nvPicPr>
          <p:cNvPr id="2051" name="Рисунок 6" descr="http://www.siesta4you.ru/images/blog/ramazzotti/2008-04-21-12-18-24/ap127655272004164237_big_640.jpg"/>
          <p:cNvPicPr>
            <a:picLocks noChangeAspect="1" noChangeArrowheads="1"/>
          </p:cNvPicPr>
          <p:nvPr/>
        </p:nvPicPr>
        <p:blipFill>
          <a:blip r:embed="rId3"/>
          <a:srcRect/>
          <a:stretch>
            <a:fillRect/>
          </a:stretch>
        </p:blipFill>
        <p:spPr bwMode="auto">
          <a:xfrm>
            <a:off x="0" y="4071938"/>
            <a:ext cx="3657600" cy="2786062"/>
          </a:xfrm>
          <a:prstGeom prst="rect">
            <a:avLst/>
          </a:prstGeom>
          <a:noFill/>
          <a:ln w="9525">
            <a:noFill/>
            <a:miter lim="800000"/>
            <a:headEnd/>
            <a:tailEnd/>
          </a:ln>
        </p:spPr>
      </p:pic>
      <p:pic>
        <p:nvPicPr>
          <p:cNvPr id="2052" name="Рисунок 13" descr="http://upload.wikimedia.org/wikipedia/commons/8/81/Roman_army_in_nashville.jpg"/>
          <p:cNvPicPr preferRelativeResize="0">
            <a:picLocks noChangeAspect="1" noChangeArrowheads="1"/>
          </p:cNvPicPr>
          <p:nvPr/>
        </p:nvPicPr>
        <p:blipFill>
          <a:blip r:embed="rId4"/>
          <a:srcRect/>
          <a:stretch>
            <a:fillRect/>
          </a:stretch>
        </p:blipFill>
        <p:spPr bwMode="auto">
          <a:xfrm>
            <a:off x="0" y="0"/>
            <a:ext cx="5562600" cy="4059238"/>
          </a:xfrm>
          <a:prstGeom prst="rect">
            <a:avLst/>
          </a:prstGeom>
          <a:noFill/>
          <a:ln w="9525">
            <a:noFill/>
            <a:miter lim="800000"/>
            <a:headEnd/>
            <a:tailEnd/>
          </a:ln>
        </p:spPr>
      </p:pic>
      <p:pic>
        <p:nvPicPr>
          <p:cNvPr id="2053" name="Рисунок 14" descr="http://www.gwinnett.k12.ga.us/ShilohMS/images/spartan.gif"/>
          <p:cNvPicPr>
            <a:picLocks noChangeAspect="1" noChangeArrowheads="1"/>
          </p:cNvPicPr>
          <p:nvPr/>
        </p:nvPicPr>
        <p:blipFill>
          <a:blip r:embed="rId5"/>
          <a:srcRect/>
          <a:stretch>
            <a:fillRect/>
          </a:stretch>
        </p:blipFill>
        <p:spPr bwMode="auto">
          <a:xfrm>
            <a:off x="4343400" y="2763838"/>
            <a:ext cx="2755900" cy="4094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ppt_x</p:attrName>
                                        </p:attrNameLst>
                                      </p:cBhvr>
                                      <p:tavLst>
                                        <p:tav tm="0">
                                          <p:val>
                                            <p:strVal val="#ppt_x"/>
                                          </p:val>
                                        </p:tav>
                                        <p:tav tm="100000">
                                          <p:val>
                                            <p:strVal val="#ppt_x"/>
                                          </p:val>
                                        </p:tav>
                                      </p:tavLst>
                                    </p:anim>
                                    <p:anim calcmode="lin" valueType="num">
                                      <p:cBhvr>
                                        <p:cTn id="13" dur="1000" fill="hold"/>
                                        <p:tgtEl>
                                          <p:spTgt spid="205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1000"/>
                                        <p:tgtEl>
                                          <p:spTgt spid="2051"/>
                                        </p:tgtEl>
                                      </p:cBhvr>
                                    </p:animEffect>
                                    <p:anim calcmode="lin" valueType="num">
                                      <p:cBhvr>
                                        <p:cTn id="17" dur="1000" fill="hold"/>
                                        <p:tgtEl>
                                          <p:spTgt spid="2051"/>
                                        </p:tgtEl>
                                        <p:attrNameLst>
                                          <p:attrName>ppt_x</p:attrName>
                                        </p:attrNameLst>
                                      </p:cBhvr>
                                      <p:tavLst>
                                        <p:tav tm="0">
                                          <p:val>
                                            <p:strVal val="#ppt_x"/>
                                          </p:val>
                                        </p:tav>
                                        <p:tav tm="100000">
                                          <p:val>
                                            <p:strVal val="#ppt_x"/>
                                          </p:val>
                                        </p:tav>
                                      </p:tavLst>
                                    </p:anim>
                                    <p:anim calcmode="lin" valueType="num">
                                      <p:cBhvr>
                                        <p:cTn id="18" dur="1000" fill="hold"/>
                                        <p:tgtEl>
                                          <p:spTgt spid="205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Effect transition="in" filter="fade">
                                      <p:cBhvr>
                                        <p:cTn id="26" dur="1000"/>
                                        <p:tgtEl>
                                          <p:spTgt spid="2053"/>
                                        </p:tgtEl>
                                      </p:cBhvr>
                                    </p:animEffect>
                                    <p:anim calcmode="lin" valueType="num">
                                      <p:cBhvr>
                                        <p:cTn id="27" dur="1000" fill="hold"/>
                                        <p:tgtEl>
                                          <p:spTgt spid="2053"/>
                                        </p:tgtEl>
                                        <p:attrNameLst>
                                          <p:attrName>ppt_x</p:attrName>
                                        </p:attrNameLst>
                                      </p:cBhvr>
                                      <p:tavLst>
                                        <p:tav tm="0">
                                          <p:val>
                                            <p:strVal val="#ppt_x"/>
                                          </p:val>
                                        </p:tav>
                                        <p:tav tm="100000">
                                          <p:val>
                                            <p:strVal val="#ppt_x"/>
                                          </p:val>
                                        </p:tav>
                                      </p:tavLst>
                                    </p:anim>
                                    <p:anim calcmode="lin" valueType="num">
                                      <p:cBhvr>
                                        <p:cTn id="28"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7200" y="0"/>
            <a:ext cx="8229600" cy="1125538"/>
          </a:xfrm>
        </p:spPr>
        <p:txBody>
          <a:bodyPr/>
          <a:lstStyle/>
          <a:p>
            <a:pPr eaLnBrk="1" hangingPunct="1"/>
            <a:r>
              <a:rPr lang="en-US" smtClean="0"/>
              <a:t>THE BRITISH MUSEUM</a:t>
            </a:r>
            <a:endParaRPr lang="ru-RU" smtClean="0">
              <a:latin typeface="Book Antiqua" pitchFamily="18" charset="0"/>
            </a:endParaRPr>
          </a:p>
        </p:txBody>
      </p:sp>
      <p:sp>
        <p:nvSpPr>
          <p:cNvPr id="14339" name="Rectangle 3"/>
          <p:cNvSpPr>
            <a:spLocks noGrp="1" noChangeArrowheads="1"/>
          </p:cNvSpPr>
          <p:nvPr>
            <p:ph type="body" idx="4294967295"/>
          </p:nvPr>
        </p:nvSpPr>
        <p:spPr>
          <a:xfrm>
            <a:off x="228600" y="1905000"/>
            <a:ext cx="2895600" cy="3878263"/>
          </a:xfrm>
        </p:spPr>
        <p:txBody>
          <a:bodyPr/>
          <a:lstStyle/>
          <a:p>
            <a:pPr eaLnBrk="1" hangingPunct="1"/>
            <a:r>
              <a:rPr lang="en-US" sz="2800" b="1" i="1" smtClean="0">
                <a:solidFill>
                  <a:schemeClr val="accent2"/>
                </a:solidFill>
                <a:effectLst>
                  <a:outerShdw blurRad="38100" dist="38100" dir="2700000" algn="tl">
                    <a:srgbClr val="C0C0C0"/>
                  </a:outerShdw>
                </a:effectLst>
              </a:rPr>
              <a:t>Tourists like to visit different museums. </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51204" name="Picture 4" descr="1269939551">
            <a:hlinkClick r:id="rId2"/>
          </p:cNvPr>
          <p:cNvPicPr>
            <a:picLocks noChangeAspect="1" noChangeArrowheads="1"/>
          </p:cNvPicPr>
          <p:nvPr/>
        </p:nvPicPr>
        <p:blipFill>
          <a:blip r:embed="rId3"/>
          <a:srcRect/>
          <a:stretch>
            <a:fillRect/>
          </a:stretch>
        </p:blipFill>
        <p:spPr bwMode="auto">
          <a:xfrm>
            <a:off x="3048000" y="1905000"/>
            <a:ext cx="5943600" cy="3933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Effect transition="in" filter="fade">
                                      <p:cBhvr>
                                        <p:cTn id="14" dur="1000"/>
                                        <p:tgtEl>
                                          <p:spTgt spid="14339">
                                            <p:txEl>
                                              <p:pRg st="0" end="0"/>
                                            </p:txEl>
                                          </p:spTgt>
                                        </p:tgtEl>
                                      </p:cBhvr>
                                    </p:animEffect>
                                    <p:anim calcmode="lin" valueType="num">
                                      <p:cBhvr>
                                        <p:cTn id="15"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3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smtClean="0"/>
              <a:t>READING ROOM</a:t>
            </a:r>
            <a:endParaRPr lang="ru-RU" smtClean="0">
              <a:latin typeface="Book Antiqua" pitchFamily="18" charset="0"/>
            </a:endParaRPr>
          </a:p>
        </p:txBody>
      </p:sp>
      <p:pic>
        <p:nvPicPr>
          <p:cNvPr id="52228" name="Picture 4" descr="lon-blrr1">
            <a:hlinkClick r:id="rId2"/>
          </p:cNvPr>
          <p:cNvPicPr>
            <a:picLocks noChangeAspect="1" noChangeArrowheads="1"/>
          </p:cNvPicPr>
          <p:nvPr/>
        </p:nvPicPr>
        <p:blipFill>
          <a:blip r:embed="rId3"/>
          <a:srcRect/>
          <a:stretch>
            <a:fillRect/>
          </a:stretch>
        </p:blipFill>
        <p:spPr bwMode="auto">
          <a:xfrm>
            <a:off x="381000" y="1487488"/>
            <a:ext cx="8458200" cy="51022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304800"/>
            <a:ext cx="8229600" cy="1268413"/>
          </a:xfrm>
        </p:spPr>
        <p:txBody>
          <a:bodyPr/>
          <a:lstStyle/>
          <a:p>
            <a:pPr eaLnBrk="1" hangingPunct="1"/>
            <a:r>
              <a:rPr lang="en-US" smtClean="0"/>
              <a:t>ST. PAUL’S CATHEDRAL</a:t>
            </a:r>
            <a:endParaRPr lang="ru-RU" smtClean="0">
              <a:latin typeface="Book Antiqua" pitchFamily="18" charset="0"/>
            </a:endParaRPr>
          </a:p>
        </p:txBody>
      </p:sp>
      <p:sp>
        <p:nvSpPr>
          <p:cNvPr id="18435" name="Rectangle 3"/>
          <p:cNvSpPr>
            <a:spLocks noGrp="1" noChangeArrowheads="1"/>
          </p:cNvSpPr>
          <p:nvPr>
            <p:ph type="body" idx="4294967295"/>
          </p:nvPr>
        </p:nvSpPr>
        <p:spPr>
          <a:xfrm>
            <a:off x="0" y="2057400"/>
            <a:ext cx="3048000" cy="3878263"/>
          </a:xfrm>
        </p:spPr>
        <p:txBody>
          <a:bodyPr/>
          <a:lstStyle/>
          <a:p>
            <a:pPr eaLnBrk="1" hangingPunct="1"/>
            <a:r>
              <a:rPr lang="en-US" sz="2800" b="1" i="1" smtClean="0">
                <a:solidFill>
                  <a:schemeClr val="accent2"/>
                </a:solidFill>
                <a:effectLst>
                  <a:outerShdw blurRad="38100" dist="38100" dir="2700000" algn="tl">
                    <a:srgbClr val="C0C0C0"/>
                  </a:outerShdw>
                </a:effectLst>
              </a:rPr>
              <a:t>There are a lot of old churches in the city.</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53252" name="Picture 4" descr="clip_image002_0003">
            <a:hlinkClick r:id="rId2"/>
          </p:cNvPr>
          <p:cNvPicPr>
            <a:picLocks noChangeAspect="1" noChangeArrowheads="1"/>
          </p:cNvPicPr>
          <p:nvPr/>
        </p:nvPicPr>
        <p:blipFill>
          <a:blip r:embed="rId3"/>
          <a:srcRect/>
          <a:stretch>
            <a:fillRect/>
          </a:stretch>
        </p:blipFill>
        <p:spPr bwMode="auto">
          <a:xfrm>
            <a:off x="3048000" y="1981200"/>
            <a:ext cx="6096000" cy="4149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435">
                                            <p:txEl>
                                              <p:pRg st="0" end="0"/>
                                            </p:txEl>
                                          </p:spTgt>
                                        </p:tgtEl>
                                        <p:attrNameLst>
                                          <p:attrName>style.visibility</p:attrName>
                                        </p:attrNameLst>
                                      </p:cBhvr>
                                      <p:to>
                                        <p:strVal val="visible"/>
                                      </p:to>
                                    </p:set>
                                    <p:animEffect transition="in" filter="fade">
                                      <p:cBhvr>
                                        <p:cTn id="14" dur="1000"/>
                                        <p:tgtEl>
                                          <p:spTgt spid="18435">
                                            <p:txEl>
                                              <p:pRg st="0" end="0"/>
                                            </p:txEl>
                                          </p:spTgt>
                                        </p:tgtEl>
                                      </p:cBhvr>
                                    </p:animEffect>
                                    <p:anim calcmode="lin" valueType="num">
                                      <p:cBhvr>
                                        <p:cTn id="15"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81000" y="304800"/>
            <a:ext cx="8229600" cy="792163"/>
          </a:xfrm>
        </p:spPr>
        <p:txBody>
          <a:bodyPr/>
          <a:lstStyle/>
          <a:p>
            <a:pPr eaLnBrk="1" hangingPunct="1"/>
            <a:r>
              <a:rPr lang="en-US" smtClean="0"/>
              <a:t>OXFORD STREET</a:t>
            </a:r>
            <a:endParaRPr lang="ru-RU" smtClean="0">
              <a:latin typeface="Book Antiqua" pitchFamily="18" charset="0"/>
            </a:endParaRPr>
          </a:p>
        </p:txBody>
      </p:sp>
      <p:sp>
        <p:nvSpPr>
          <p:cNvPr id="20483" name="Rectangle 3"/>
          <p:cNvSpPr>
            <a:spLocks noGrp="1" noChangeArrowheads="1"/>
          </p:cNvSpPr>
          <p:nvPr>
            <p:ph type="body" idx="4294967295"/>
          </p:nvPr>
        </p:nvSpPr>
        <p:spPr>
          <a:xfrm>
            <a:off x="0" y="1905000"/>
            <a:ext cx="2209800" cy="3878263"/>
          </a:xfrm>
        </p:spPr>
        <p:txBody>
          <a:bodyPr/>
          <a:lstStyle/>
          <a:p>
            <a:pPr eaLnBrk="1" hangingPunct="1"/>
            <a:r>
              <a:rPr lang="en-US" sz="2800" b="1" i="1" smtClean="0">
                <a:solidFill>
                  <a:schemeClr val="accent2"/>
                </a:solidFill>
                <a:effectLst>
                  <a:outerShdw blurRad="38100" dist="38100" dir="2700000" algn="tl">
                    <a:srgbClr val="C0C0C0"/>
                  </a:outerShdw>
                </a:effectLst>
              </a:rPr>
              <a:t>There are about 10 thousand streets in London.</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54276" name="Picture 4" descr="161913-oxford_street_london_2010_08_22">
            <a:hlinkClick r:id="rId2"/>
          </p:cNvPr>
          <p:cNvPicPr>
            <a:picLocks noChangeAspect="1" noChangeArrowheads="1"/>
          </p:cNvPicPr>
          <p:nvPr/>
        </p:nvPicPr>
        <p:blipFill>
          <a:blip r:embed="rId3"/>
          <a:srcRect/>
          <a:stretch>
            <a:fillRect/>
          </a:stretch>
        </p:blipFill>
        <p:spPr bwMode="auto">
          <a:xfrm>
            <a:off x="2286000" y="1828800"/>
            <a:ext cx="6858000" cy="4365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483">
                                            <p:txEl>
                                              <p:pRg st="0" end="0"/>
                                            </p:txEl>
                                          </p:spTgt>
                                        </p:tgtEl>
                                        <p:attrNameLst>
                                          <p:attrName>style.visibility</p:attrName>
                                        </p:attrNameLst>
                                      </p:cBhvr>
                                      <p:to>
                                        <p:strVal val="visible"/>
                                      </p:to>
                                    </p:set>
                                    <p:animEffect transition="in" filter="fade">
                                      <p:cBhvr>
                                        <p:cTn id="14" dur="1000"/>
                                        <p:tgtEl>
                                          <p:spTgt spid="20483">
                                            <p:txEl>
                                              <p:pRg st="0" end="0"/>
                                            </p:txEl>
                                          </p:spTgt>
                                        </p:tgtEl>
                                      </p:cBhvr>
                                    </p:animEffect>
                                    <p:anim calcmode="lin" valueType="num">
                                      <p:cBhvr>
                                        <p:cTn id="15"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381000"/>
            <a:ext cx="8229600" cy="836613"/>
          </a:xfrm>
        </p:spPr>
        <p:txBody>
          <a:bodyPr/>
          <a:lstStyle/>
          <a:p>
            <a:pPr eaLnBrk="1" hangingPunct="1"/>
            <a:r>
              <a:rPr lang="en-US" smtClean="0"/>
              <a:t>HYDE PARK</a:t>
            </a:r>
            <a:endParaRPr lang="ru-RU" smtClean="0">
              <a:latin typeface="Book Antiqua" pitchFamily="18" charset="0"/>
            </a:endParaRPr>
          </a:p>
        </p:txBody>
      </p:sp>
      <p:sp>
        <p:nvSpPr>
          <p:cNvPr id="22531" name="Rectangle 3"/>
          <p:cNvSpPr>
            <a:spLocks noGrp="1" noChangeArrowheads="1"/>
          </p:cNvSpPr>
          <p:nvPr>
            <p:ph type="body" idx="4294967295"/>
          </p:nvPr>
        </p:nvSpPr>
        <p:spPr>
          <a:xfrm>
            <a:off x="0" y="1981200"/>
            <a:ext cx="2971800" cy="3549650"/>
          </a:xfrm>
        </p:spPr>
        <p:txBody>
          <a:bodyPr/>
          <a:lstStyle/>
          <a:p>
            <a:pPr eaLnBrk="1" hangingPunct="1"/>
            <a:r>
              <a:rPr lang="en-US" sz="2800" b="1" i="1" smtClean="0">
                <a:solidFill>
                  <a:schemeClr val="accent2"/>
                </a:solidFill>
                <a:effectLst>
                  <a:outerShdw blurRad="38100" dist="38100" dir="2700000" algn="tl">
                    <a:srgbClr val="C0C0C0"/>
                  </a:outerShdw>
                </a:effectLst>
              </a:rPr>
              <a:t>You can find beautiful parks in London.</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55300" name="Picture 4" descr="londonhydeparkbu7">
            <a:hlinkClick r:id="rId2"/>
          </p:cNvPr>
          <p:cNvPicPr>
            <a:picLocks noChangeAspect="1" noChangeArrowheads="1"/>
          </p:cNvPicPr>
          <p:nvPr/>
        </p:nvPicPr>
        <p:blipFill>
          <a:blip r:embed="rId3"/>
          <a:srcRect/>
          <a:stretch>
            <a:fillRect/>
          </a:stretch>
        </p:blipFill>
        <p:spPr bwMode="auto">
          <a:xfrm>
            <a:off x="3048000" y="1905000"/>
            <a:ext cx="6096000" cy="42211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531">
                                            <p:txEl>
                                              <p:pRg st="0" end="0"/>
                                            </p:txEl>
                                          </p:spTgt>
                                        </p:tgtEl>
                                        <p:attrNameLst>
                                          <p:attrName>style.visibility</p:attrName>
                                        </p:attrNameLst>
                                      </p:cBhvr>
                                      <p:to>
                                        <p:strVal val="visible"/>
                                      </p:to>
                                    </p:set>
                                    <p:animEffect transition="in" filter="fade">
                                      <p:cBhvr>
                                        <p:cTn id="14" dur="1000"/>
                                        <p:tgtEl>
                                          <p:spTgt spid="22531">
                                            <p:txEl>
                                              <p:pRg st="0" end="0"/>
                                            </p:txEl>
                                          </p:spTgt>
                                        </p:tgtEl>
                                      </p:cBhvr>
                                    </p:animEffect>
                                    <p:anim calcmode="lin" valueType="num">
                                      <p:cBhvr>
                                        <p:cTn id="15"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idx="4294967295"/>
          </p:nvPr>
        </p:nvSpPr>
        <p:spPr>
          <a:xfrm>
            <a:off x="685800" y="1143000"/>
            <a:ext cx="7772400" cy="936625"/>
          </a:xfrm>
        </p:spPr>
        <p:txBody>
          <a:bodyPr/>
          <a:lstStyle/>
          <a:p>
            <a:pPr eaLnBrk="1" hangingPunct="1"/>
            <a:r>
              <a:rPr lang="en-US" smtClean="0"/>
              <a:t>BLOOMSBURY SQUARE</a:t>
            </a:r>
            <a:r>
              <a:rPr lang="en-US" sz="6600" b="1" smtClean="0">
                <a:solidFill>
                  <a:srgbClr val="FF0000"/>
                </a:solidFill>
                <a:effectLst>
                  <a:outerShdw blurRad="38100" dist="38100" dir="2700000" algn="tl">
                    <a:srgbClr val="C0C0C0"/>
                  </a:outerShdw>
                </a:effectLst>
              </a:rPr>
              <a:t/>
            </a:r>
            <a:br>
              <a:rPr lang="en-US" sz="6600" b="1" smtClean="0">
                <a:solidFill>
                  <a:srgbClr val="FF0000"/>
                </a:solidFill>
                <a:effectLst>
                  <a:outerShdw blurRad="38100" dist="38100" dir="2700000" algn="tl">
                    <a:srgbClr val="C0C0C0"/>
                  </a:outerShdw>
                </a:effectLst>
              </a:rPr>
            </a:br>
            <a:endParaRPr lang="ru-RU" sz="4800" smtClean="0">
              <a:solidFill>
                <a:srgbClr val="FF0000"/>
              </a:solidFill>
              <a:effectLst>
                <a:outerShdw blurRad="38100" dist="38100" dir="2700000" algn="tl">
                  <a:srgbClr val="C0C0C0"/>
                </a:outerShdw>
              </a:effectLst>
              <a:latin typeface="Book Antiqua" pitchFamily="18" charset="0"/>
            </a:endParaRPr>
          </a:p>
        </p:txBody>
      </p:sp>
      <p:pic>
        <p:nvPicPr>
          <p:cNvPr id="56324" name="Picture 4" descr="kveen1330s">
            <a:hlinkClick r:id="rId2"/>
          </p:cNvPr>
          <p:cNvPicPr>
            <a:picLocks noChangeAspect="1" noChangeArrowheads="1"/>
          </p:cNvPicPr>
          <p:nvPr/>
        </p:nvPicPr>
        <p:blipFill>
          <a:blip r:embed="rId3"/>
          <a:srcRect/>
          <a:stretch>
            <a:fillRect/>
          </a:stretch>
        </p:blipFill>
        <p:spPr bwMode="auto">
          <a:xfrm>
            <a:off x="3505200" y="3048000"/>
            <a:ext cx="5105400" cy="3405188"/>
          </a:xfrm>
          <a:prstGeom prst="rect">
            <a:avLst/>
          </a:prstGeom>
          <a:noFill/>
          <a:ln w="9525">
            <a:noFill/>
            <a:miter lim="800000"/>
            <a:headEnd/>
            <a:tailEnd/>
          </a:ln>
        </p:spPr>
      </p:pic>
      <p:sp>
        <p:nvSpPr>
          <p:cNvPr id="22531" name="Rectangle 3"/>
          <p:cNvSpPr>
            <a:spLocks noChangeArrowheads="1"/>
          </p:cNvSpPr>
          <p:nvPr/>
        </p:nvSpPr>
        <p:spPr bwMode="auto">
          <a:xfrm>
            <a:off x="381000" y="3124200"/>
            <a:ext cx="2971800" cy="3549650"/>
          </a:xfrm>
          <a:prstGeom prst="rect">
            <a:avLst/>
          </a:prstGeom>
          <a:noFill/>
          <a:ln w="9525">
            <a:noFill/>
            <a:miter lim="800000"/>
            <a:headEnd/>
            <a:tailEnd/>
          </a:ln>
        </p:spPr>
        <p:txBody>
          <a:bodyPr/>
          <a:lstStyle/>
          <a:p>
            <a:pPr marL="365125" indent="-365125">
              <a:spcBef>
                <a:spcPct val="20000"/>
              </a:spcBef>
              <a:buClr>
                <a:schemeClr val="accent1"/>
              </a:buClr>
              <a:buFont typeface="Wingdings" pitchFamily="2" charset="2"/>
              <a:buChar char=""/>
            </a:pPr>
            <a:r>
              <a:rPr lang="en-US" sz="2800" b="1" i="1">
                <a:solidFill>
                  <a:schemeClr val="accent2"/>
                </a:solidFill>
                <a:effectLst>
                  <a:outerShdw blurRad="38100" dist="38100" dir="2700000" algn="tl">
                    <a:srgbClr val="C0C0C0"/>
                  </a:outerShdw>
                </a:effectLst>
                <a:latin typeface="Book Antiqua" pitchFamily="18" charset="0"/>
              </a:rPr>
              <a:t>There are a lot of green squares in London.</a:t>
            </a:r>
            <a:endParaRPr lang="ru-RU" sz="2800" b="1" i="1">
              <a:solidFill>
                <a:schemeClr val="accent2"/>
              </a:solidFill>
              <a:effectLst>
                <a:outerShdw blurRad="38100" dist="38100" dir="2700000" algn="tl">
                  <a:srgbClr val="C0C0C0"/>
                </a:outerShdw>
              </a:effectLst>
              <a:latin typeface="Book Antiqu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531">
                                            <p:txEl>
                                              <p:pRg st="0" end="0"/>
                                            </p:txEl>
                                          </p:spTgt>
                                        </p:tgtEl>
                                        <p:attrNameLst>
                                          <p:attrName>style.visibility</p:attrName>
                                        </p:attrNameLst>
                                      </p:cBhvr>
                                      <p:to>
                                        <p:strVal val="visible"/>
                                      </p:to>
                                    </p:set>
                                    <p:animEffect transition="in" filter="fade">
                                      <p:cBhvr>
                                        <p:cTn id="14" dur="1000"/>
                                        <p:tgtEl>
                                          <p:spTgt spid="22531">
                                            <p:txEl>
                                              <p:pRg st="0" end="0"/>
                                            </p:txEl>
                                          </p:spTgt>
                                        </p:tgtEl>
                                      </p:cBhvr>
                                    </p:animEffect>
                                    <p:anim calcmode="lin" valueType="num">
                                      <p:cBhvr>
                                        <p:cTn id="15"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253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57200" y="304800"/>
            <a:ext cx="8229600" cy="981075"/>
          </a:xfrm>
        </p:spPr>
        <p:txBody>
          <a:bodyPr/>
          <a:lstStyle/>
          <a:p>
            <a:pPr eaLnBrk="1" hangingPunct="1"/>
            <a:r>
              <a:rPr lang="en-US" smtClean="0">
                <a:solidFill>
                  <a:schemeClr val="accent1"/>
                </a:solidFill>
              </a:rPr>
              <a:t>Learn how to pronounce the new words</a:t>
            </a:r>
            <a:r>
              <a:rPr lang="en-US" sz="4800" smtClean="0">
                <a:effectLst>
                  <a:outerShdw blurRad="38100" dist="38100" dir="2700000" algn="tl">
                    <a:srgbClr val="C0C0C0"/>
                  </a:outerShdw>
                </a:effectLst>
              </a:rPr>
              <a:t> </a:t>
            </a:r>
            <a:endParaRPr lang="ru-RU" sz="4800" smtClean="0">
              <a:effectLst>
                <a:outerShdw blurRad="38100" dist="38100" dir="2700000" algn="tl">
                  <a:srgbClr val="C0C0C0"/>
                </a:outerShdw>
              </a:effectLst>
              <a:latin typeface="Book Antiqua" pitchFamily="18" charset="0"/>
            </a:endParaRPr>
          </a:p>
        </p:txBody>
      </p:sp>
      <p:sp>
        <p:nvSpPr>
          <p:cNvPr id="73731" name="Rectangle 3"/>
          <p:cNvSpPr>
            <a:spLocks noGrp="1" noChangeArrowheads="1"/>
          </p:cNvSpPr>
          <p:nvPr>
            <p:ph type="body" idx="4294967295"/>
          </p:nvPr>
        </p:nvSpPr>
        <p:spPr>
          <a:xfrm>
            <a:off x="0" y="1600200"/>
            <a:ext cx="9144000" cy="5257800"/>
          </a:xfrm>
        </p:spPr>
        <p:txBody>
          <a:bodyPr/>
          <a:lstStyle/>
          <a:p>
            <a:pPr eaLnBrk="1" hangingPunct="1"/>
            <a:r>
              <a:rPr lang="en-US" sz="2800" b="1" i="1" smtClean="0">
                <a:solidFill>
                  <a:schemeClr val="accent2"/>
                </a:solidFill>
                <a:effectLst>
                  <a:outerShdw blurRad="38100" dist="38100" dir="2700000" algn="tl">
                    <a:srgbClr val="C0C0C0"/>
                  </a:outerShdw>
                </a:effectLst>
              </a:rPr>
              <a:t>1. a fortress – </a:t>
            </a:r>
            <a:r>
              <a:rPr lang="ru-RU" sz="2800" b="1" i="1" smtClean="0">
                <a:solidFill>
                  <a:schemeClr val="accent2"/>
                </a:solidFill>
                <a:effectLst>
                  <a:outerShdw blurRad="38100" dist="38100" dir="2700000" algn="tl">
                    <a:srgbClr val="C0C0C0"/>
                  </a:outerShdw>
                </a:effectLst>
                <a:latin typeface="Book Antiqua" pitchFamily="18" charset="0"/>
              </a:rPr>
              <a:t>крепость</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2. </a:t>
            </a:r>
            <a:r>
              <a:rPr lang="en-US" sz="2800" b="1" i="1" smtClean="0">
                <a:solidFill>
                  <a:schemeClr val="accent2"/>
                </a:solidFill>
                <a:effectLst>
                  <a:outerShdw blurRad="38100" dist="38100" dir="2700000" algn="tl">
                    <a:srgbClr val="C0C0C0"/>
                  </a:outerShdw>
                </a:effectLst>
              </a:rPr>
              <a:t>a prison – </a:t>
            </a:r>
            <a:r>
              <a:rPr lang="ru-RU" sz="2800" b="1" i="1" smtClean="0">
                <a:solidFill>
                  <a:schemeClr val="accent2"/>
                </a:solidFill>
                <a:effectLst>
                  <a:outerShdw blurRad="38100" dist="38100" dir="2700000" algn="tl">
                    <a:srgbClr val="C0C0C0"/>
                  </a:outerShdw>
                </a:effectLst>
                <a:latin typeface="Book Antiqua" pitchFamily="18" charset="0"/>
              </a:rPr>
              <a:t>тюрьма</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3. </a:t>
            </a:r>
            <a:r>
              <a:rPr lang="en-US" sz="2800" b="1" i="1" smtClean="0">
                <a:solidFill>
                  <a:schemeClr val="accent2"/>
                </a:solidFill>
                <a:effectLst>
                  <a:outerShdw blurRad="38100" dist="38100" dir="2700000" algn="tl">
                    <a:srgbClr val="C0C0C0"/>
                  </a:outerShdw>
                </a:effectLst>
              </a:rPr>
              <a:t>square walls – </a:t>
            </a:r>
            <a:r>
              <a:rPr lang="ru-RU" sz="2800" b="1" i="1" smtClean="0">
                <a:solidFill>
                  <a:schemeClr val="accent2"/>
                </a:solidFill>
                <a:effectLst>
                  <a:outerShdw blurRad="38100" dist="38100" dir="2700000" algn="tl">
                    <a:srgbClr val="C0C0C0"/>
                  </a:outerShdw>
                </a:effectLst>
                <a:latin typeface="Book Antiqua" pitchFamily="18" charset="0"/>
              </a:rPr>
              <a:t>квадратные стены</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4. </a:t>
            </a:r>
            <a:r>
              <a:rPr lang="en-US" sz="2800" b="1" i="1" smtClean="0">
                <a:solidFill>
                  <a:schemeClr val="accent2"/>
                </a:solidFill>
                <a:effectLst>
                  <a:outerShdw blurRad="38100" dist="38100" dir="2700000" algn="tl">
                    <a:srgbClr val="C0C0C0"/>
                  </a:outerShdw>
                </a:effectLst>
              </a:rPr>
              <a:t>a raven – </a:t>
            </a:r>
            <a:r>
              <a:rPr lang="ru-RU" sz="2800" b="1" i="1" smtClean="0">
                <a:solidFill>
                  <a:schemeClr val="accent2"/>
                </a:solidFill>
                <a:effectLst>
                  <a:outerShdw blurRad="38100" dist="38100" dir="2700000" algn="tl">
                    <a:srgbClr val="C0C0C0"/>
                  </a:outerShdw>
                </a:effectLst>
                <a:latin typeface="Book Antiqua" pitchFamily="18" charset="0"/>
              </a:rPr>
              <a:t>ворон</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5. </a:t>
            </a:r>
            <a:r>
              <a:rPr lang="en-US" sz="2800" b="1" i="1" smtClean="0">
                <a:solidFill>
                  <a:schemeClr val="accent2"/>
                </a:solidFill>
                <a:effectLst>
                  <a:outerShdw blurRad="38100" dist="38100" dir="2700000" algn="tl">
                    <a:srgbClr val="C0C0C0"/>
                  </a:outerShdw>
                </a:effectLst>
              </a:rPr>
              <a:t>to believe – </a:t>
            </a:r>
            <a:r>
              <a:rPr lang="ru-RU" sz="2800" b="1" i="1" smtClean="0">
                <a:solidFill>
                  <a:schemeClr val="accent2"/>
                </a:solidFill>
                <a:effectLst>
                  <a:outerShdw blurRad="38100" dist="38100" dir="2700000" algn="tl">
                    <a:srgbClr val="C0C0C0"/>
                  </a:outerShdw>
                </a:effectLst>
                <a:latin typeface="Book Antiqua" pitchFamily="18" charset="0"/>
              </a:rPr>
              <a:t>верить</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6. </a:t>
            </a:r>
            <a:r>
              <a:rPr lang="en-US" sz="2800" b="1" i="1" smtClean="0">
                <a:solidFill>
                  <a:schemeClr val="accent2"/>
                </a:solidFill>
                <a:effectLst>
                  <a:outerShdw blurRad="38100" dist="38100" dir="2700000" algn="tl">
                    <a:srgbClr val="C0C0C0"/>
                  </a:outerShdw>
                </a:effectLst>
              </a:rPr>
              <a:t>while – </a:t>
            </a:r>
            <a:r>
              <a:rPr lang="ru-RU" sz="2800" b="1" i="1" smtClean="0">
                <a:solidFill>
                  <a:schemeClr val="accent2"/>
                </a:solidFill>
                <a:effectLst>
                  <a:outerShdw blurRad="38100" dist="38100" dir="2700000" algn="tl">
                    <a:srgbClr val="C0C0C0"/>
                  </a:outerShdw>
                </a:effectLst>
                <a:latin typeface="Book Antiqua" pitchFamily="18" charset="0"/>
              </a:rPr>
              <a:t>пока</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7. </a:t>
            </a:r>
            <a:r>
              <a:rPr lang="en-US" sz="2800" b="1" i="1" smtClean="0">
                <a:solidFill>
                  <a:schemeClr val="accent2"/>
                </a:solidFill>
                <a:effectLst>
                  <a:outerShdw blurRad="38100" dist="38100" dir="2700000" algn="tl">
                    <a:srgbClr val="C0C0C0"/>
                  </a:outerShdw>
                </a:effectLst>
              </a:rPr>
              <a:t>an architect – </a:t>
            </a:r>
            <a:r>
              <a:rPr lang="ru-RU" sz="2800" b="1" i="1" smtClean="0">
                <a:solidFill>
                  <a:schemeClr val="accent2"/>
                </a:solidFill>
                <a:effectLst>
                  <a:outerShdw blurRad="38100" dist="38100" dir="2700000" algn="tl">
                    <a:srgbClr val="C0C0C0"/>
                  </a:outerShdw>
                </a:effectLst>
                <a:latin typeface="Book Antiqua" pitchFamily="18" charset="0"/>
              </a:rPr>
              <a:t>архитектор</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8. </a:t>
            </a:r>
            <a:r>
              <a:rPr lang="en-US" sz="2800" b="1" i="1" smtClean="0">
                <a:solidFill>
                  <a:schemeClr val="accent2"/>
                </a:solidFill>
                <a:effectLst>
                  <a:outerShdw blurRad="38100" dist="38100" dir="2700000" algn="tl">
                    <a:srgbClr val="C0C0C0"/>
                  </a:outerShdw>
                </a:effectLst>
              </a:rPr>
              <a:t>Sir Christopher Wren</a:t>
            </a:r>
          </a:p>
          <a:p>
            <a:pPr eaLnBrk="1" hangingPunct="1"/>
            <a:r>
              <a:rPr lang="en-US" sz="2800" b="1" i="1" smtClean="0">
                <a:solidFill>
                  <a:schemeClr val="accent2"/>
                </a:solidFill>
                <a:effectLst>
                  <a:outerShdw blurRad="38100" dist="38100" dir="2700000" algn="tl">
                    <a:srgbClr val="C0C0C0"/>
                  </a:outerShdw>
                </a:effectLst>
              </a:rPr>
              <a:t>9. a column – </a:t>
            </a:r>
            <a:r>
              <a:rPr lang="ru-RU" sz="2800" b="1" i="1" smtClean="0">
                <a:solidFill>
                  <a:schemeClr val="accent2"/>
                </a:solidFill>
                <a:effectLst>
                  <a:outerShdw blurRad="38100" dist="38100" dir="2700000" algn="tl">
                    <a:srgbClr val="C0C0C0"/>
                  </a:outerShdw>
                </a:effectLst>
                <a:latin typeface="Book Antiqua" pitchFamily="18" charset="0"/>
              </a:rPr>
              <a:t>колона</a:t>
            </a:r>
          </a:p>
          <a:p>
            <a:pPr eaLnBrk="1" hangingPunct="1"/>
            <a:r>
              <a:rPr lang="ru-RU" sz="2800" b="1" i="1" smtClean="0">
                <a:solidFill>
                  <a:schemeClr val="accent2"/>
                </a:solidFill>
                <a:effectLst>
                  <a:outerShdw blurRad="38100" dist="38100" dir="2700000" algn="tl">
                    <a:srgbClr val="C0C0C0"/>
                  </a:outerShdw>
                </a:effectLst>
                <a:latin typeface="Book Antiqua" pitchFamily="18" charset="0"/>
              </a:rPr>
              <a:t>10. </a:t>
            </a:r>
            <a:r>
              <a:rPr lang="en-US" sz="2800" b="1" i="1" smtClean="0">
                <a:solidFill>
                  <a:schemeClr val="accent2"/>
                </a:solidFill>
                <a:effectLst>
                  <a:outerShdw blurRad="38100" dist="38100" dir="2700000" algn="tl">
                    <a:srgbClr val="C0C0C0"/>
                  </a:outerShdw>
                </a:effectLst>
              </a:rPr>
              <a:t>a bell - </a:t>
            </a:r>
            <a:r>
              <a:rPr lang="ru-RU" sz="2800" b="1" i="1" smtClean="0">
                <a:solidFill>
                  <a:schemeClr val="accent2"/>
                </a:solidFill>
                <a:effectLst>
                  <a:outerShdw blurRad="38100" dist="38100" dir="2700000" algn="tl">
                    <a:srgbClr val="C0C0C0"/>
                  </a:outerShdw>
                </a:effectLst>
                <a:latin typeface="Book Antiqua" pitchFamily="18" charset="0"/>
              </a:rPr>
              <a:t>колокол</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anim calcmode="lin" valueType="num">
                                      <p:cBhvr>
                                        <p:cTn id="8" dur="1000" fill="hold"/>
                                        <p:tgtEl>
                                          <p:spTgt spid="73730"/>
                                        </p:tgtEl>
                                        <p:attrNameLst>
                                          <p:attrName>ppt_x</p:attrName>
                                        </p:attrNameLst>
                                      </p:cBhvr>
                                      <p:tavLst>
                                        <p:tav tm="0">
                                          <p:val>
                                            <p:strVal val="#ppt_x"/>
                                          </p:val>
                                        </p:tav>
                                        <p:tav tm="100000">
                                          <p:val>
                                            <p:strVal val="#ppt_x"/>
                                          </p:val>
                                        </p:tav>
                                      </p:tavLst>
                                    </p:anim>
                                    <p:anim calcmode="lin" valueType="num">
                                      <p:cBhvr>
                                        <p:cTn id="9" dur="1000" fill="hold"/>
                                        <p:tgtEl>
                                          <p:spTgt spid="737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3731">
                                            <p:txEl>
                                              <p:pRg st="0" end="0"/>
                                            </p:txEl>
                                          </p:spTgt>
                                        </p:tgtEl>
                                        <p:attrNameLst>
                                          <p:attrName>style.visibility</p:attrName>
                                        </p:attrNameLst>
                                      </p:cBhvr>
                                      <p:to>
                                        <p:strVal val="visible"/>
                                      </p:to>
                                    </p:set>
                                    <p:animEffect transition="in" filter="fade">
                                      <p:cBhvr>
                                        <p:cTn id="14" dur="1000"/>
                                        <p:tgtEl>
                                          <p:spTgt spid="73731">
                                            <p:txEl>
                                              <p:pRg st="0" end="0"/>
                                            </p:txEl>
                                          </p:spTgt>
                                        </p:tgtEl>
                                      </p:cBhvr>
                                    </p:animEffect>
                                    <p:anim calcmode="lin" valueType="num">
                                      <p:cBhvr>
                                        <p:cTn id="15"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37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3731">
                                            <p:txEl>
                                              <p:pRg st="1" end="1"/>
                                            </p:txEl>
                                          </p:spTgt>
                                        </p:tgtEl>
                                        <p:attrNameLst>
                                          <p:attrName>style.visibility</p:attrName>
                                        </p:attrNameLst>
                                      </p:cBhvr>
                                      <p:to>
                                        <p:strVal val="visible"/>
                                      </p:to>
                                    </p:set>
                                    <p:animEffect transition="in" filter="fade">
                                      <p:cBhvr>
                                        <p:cTn id="21" dur="1000"/>
                                        <p:tgtEl>
                                          <p:spTgt spid="73731">
                                            <p:txEl>
                                              <p:pRg st="1" end="1"/>
                                            </p:txEl>
                                          </p:spTgt>
                                        </p:tgtEl>
                                      </p:cBhvr>
                                    </p:animEffect>
                                    <p:anim calcmode="lin" valueType="num">
                                      <p:cBhvr>
                                        <p:cTn id="22"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731">
                                            <p:txEl>
                                              <p:pRg st="2" end="2"/>
                                            </p:txEl>
                                          </p:spTgt>
                                        </p:tgtEl>
                                        <p:attrNameLst>
                                          <p:attrName>style.visibility</p:attrName>
                                        </p:attrNameLst>
                                      </p:cBhvr>
                                      <p:to>
                                        <p:strVal val="visible"/>
                                      </p:to>
                                    </p:set>
                                    <p:animEffect transition="in" filter="fade">
                                      <p:cBhvr>
                                        <p:cTn id="28" dur="1000"/>
                                        <p:tgtEl>
                                          <p:spTgt spid="73731">
                                            <p:txEl>
                                              <p:pRg st="2" end="2"/>
                                            </p:txEl>
                                          </p:spTgt>
                                        </p:tgtEl>
                                      </p:cBhvr>
                                    </p:animEffect>
                                    <p:anim calcmode="lin" valueType="num">
                                      <p:cBhvr>
                                        <p:cTn id="29" dur="10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37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3731">
                                            <p:txEl>
                                              <p:pRg st="3" end="3"/>
                                            </p:txEl>
                                          </p:spTgt>
                                        </p:tgtEl>
                                        <p:attrNameLst>
                                          <p:attrName>style.visibility</p:attrName>
                                        </p:attrNameLst>
                                      </p:cBhvr>
                                      <p:to>
                                        <p:strVal val="visible"/>
                                      </p:to>
                                    </p:set>
                                    <p:animEffect transition="in" filter="fade">
                                      <p:cBhvr>
                                        <p:cTn id="35" dur="1000"/>
                                        <p:tgtEl>
                                          <p:spTgt spid="73731">
                                            <p:txEl>
                                              <p:pRg st="3" end="3"/>
                                            </p:txEl>
                                          </p:spTgt>
                                        </p:tgtEl>
                                      </p:cBhvr>
                                    </p:animEffect>
                                    <p:anim calcmode="lin" valueType="num">
                                      <p:cBhvr>
                                        <p:cTn id="36" dur="10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37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3731">
                                            <p:txEl>
                                              <p:pRg st="4" end="4"/>
                                            </p:txEl>
                                          </p:spTgt>
                                        </p:tgtEl>
                                        <p:attrNameLst>
                                          <p:attrName>style.visibility</p:attrName>
                                        </p:attrNameLst>
                                      </p:cBhvr>
                                      <p:to>
                                        <p:strVal val="visible"/>
                                      </p:to>
                                    </p:set>
                                    <p:animEffect transition="in" filter="fade">
                                      <p:cBhvr>
                                        <p:cTn id="42" dur="1000"/>
                                        <p:tgtEl>
                                          <p:spTgt spid="73731">
                                            <p:txEl>
                                              <p:pRg st="4" end="4"/>
                                            </p:txEl>
                                          </p:spTgt>
                                        </p:tgtEl>
                                      </p:cBhvr>
                                    </p:animEffect>
                                    <p:anim calcmode="lin" valueType="num">
                                      <p:cBhvr>
                                        <p:cTn id="43" dur="10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37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3731">
                                            <p:txEl>
                                              <p:pRg st="5" end="5"/>
                                            </p:txEl>
                                          </p:spTgt>
                                        </p:tgtEl>
                                        <p:attrNameLst>
                                          <p:attrName>style.visibility</p:attrName>
                                        </p:attrNameLst>
                                      </p:cBhvr>
                                      <p:to>
                                        <p:strVal val="visible"/>
                                      </p:to>
                                    </p:set>
                                    <p:animEffect transition="in" filter="fade">
                                      <p:cBhvr>
                                        <p:cTn id="49" dur="1000"/>
                                        <p:tgtEl>
                                          <p:spTgt spid="73731">
                                            <p:txEl>
                                              <p:pRg st="5" end="5"/>
                                            </p:txEl>
                                          </p:spTgt>
                                        </p:tgtEl>
                                      </p:cBhvr>
                                    </p:animEffect>
                                    <p:anim calcmode="lin" valueType="num">
                                      <p:cBhvr>
                                        <p:cTn id="50" dur="1000" fill="hold"/>
                                        <p:tgtEl>
                                          <p:spTgt spid="73731">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37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3731">
                                            <p:txEl>
                                              <p:pRg st="6" end="6"/>
                                            </p:txEl>
                                          </p:spTgt>
                                        </p:tgtEl>
                                        <p:attrNameLst>
                                          <p:attrName>style.visibility</p:attrName>
                                        </p:attrNameLst>
                                      </p:cBhvr>
                                      <p:to>
                                        <p:strVal val="visible"/>
                                      </p:to>
                                    </p:set>
                                    <p:animEffect transition="in" filter="fade">
                                      <p:cBhvr>
                                        <p:cTn id="56" dur="1000"/>
                                        <p:tgtEl>
                                          <p:spTgt spid="73731">
                                            <p:txEl>
                                              <p:pRg st="6" end="6"/>
                                            </p:txEl>
                                          </p:spTgt>
                                        </p:tgtEl>
                                      </p:cBhvr>
                                    </p:animEffect>
                                    <p:anim calcmode="lin" valueType="num">
                                      <p:cBhvr>
                                        <p:cTn id="57" dur="1000" fill="hold"/>
                                        <p:tgtEl>
                                          <p:spTgt spid="73731">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37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3731">
                                            <p:txEl>
                                              <p:pRg st="7" end="7"/>
                                            </p:txEl>
                                          </p:spTgt>
                                        </p:tgtEl>
                                        <p:attrNameLst>
                                          <p:attrName>style.visibility</p:attrName>
                                        </p:attrNameLst>
                                      </p:cBhvr>
                                      <p:to>
                                        <p:strVal val="visible"/>
                                      </p:to>
                                    </p:set>
                                    <p:animEffect transition="in" filter="fade">
                                      <p:cBhvr>
                                        <p:cTn id="63" dur="1000"/>
                                        <p:tgtEl>
                                          <p:spTgt spid="73731">
                                            <p:txEl>
                                              <p:pRg st="7" end="7"/>
                                            </p:txEl>
                                          </p:spTgt>
                                        </p:tgtEl>
                                      </p:cBhvr>
                                    </p:animEffect>
                                    <p:anim calcmode="lin" valueType="num">
                                      <p:cBhvr>
                                        <p:cTn id="64" dur="1000" fill="hold"/>
                                        <p:tgtEl>
                                          <p:spTgt spid="73731">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37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3731">
                                            <p:txEl>
                                              <p:pRg st="8" end="8"/>
                                            </p:txEl>
                                          </p:spTgt>
                                        </p:tgtEl>
                                        <p:attrNameLst>
                                          <p:attrName>style.visibility</p:attrName>
                                        </p:attrNameLst>
                                      </p:cBhvr>
                                      <p:to>
                                        <p:strVal val="visible"/>
                                      </p:to>
                                    </p:set>
                                    <p:animEffect transition="in" filter="fade">
                                      <p:cBhvr>
                                        <p:cTn id="70" dur="1000"/>
                                        <p:tgtEl>
                                          <p:spTgt spid="73731">
                                            <p:txEl>
                                              <p:pRg st="8" end="8"/>
                                            </p:txEl>
                                          </p:spTgt>
                                        </p:tgtEl>
                                      </p:cBhvr>
                                    </p:animEffect>
                                    <p:anim calcmode="lin" valueType="num">
                                      <p:cBhvr>
                                        <p:cTn id="71" dur="1000" fill="hold"/>
                                        <p:tgtEl>
                                          <p:spTgt spid="73731">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7373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3731">
                                            <p:txEl>
                                              <p:pRg st="9" end="9"/>
                                            </p:txEl>
                                          </p:spTgt>
                                        </p:tgtEl>
                                        <p:attrNameLst>
                                          <p:attrName>style.visibility</p:attrName>
                                        </p:attrNameLst>
                                      </p:cBhvr>
                                      <p:to>
                                        <p:strVal val="visible"/>
                                      </p:to>
                                    </p:set>
                                    <p:animEffect transition="in" filter="fade">
                                      <p:cBhvr>
                                        <p:cTn id="77" dur="1000"/>
                                        <p:tgtEl>
                                          <p:spTgt spid="73731">
                                            <p:txEl>
                                              <p:pRg st="9" end="9"/>
                                            </p:txEl>
                                          </p:spTgt>
                                        </p:tgtEl>
                                      </p:cBhvr>
                                    </p:animEffect>
                                    <p:anim calcmode="lin" valueType="num">
                                      <p:cBhvr>
                                        <p:cTn id="78" dur="1000" fill="hold"/>
                                        <p:tgtEl>
                                          <p:spTgt spid="73731">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7373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3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body" sz="half" idx="4294967295"/>
          </p:nvPr>
        </p:nvSpPr>
        <p:spPr>
          <a:xfrm>
            <a:off x="457200" y="1905000"/>
            <a:ext cx="4038600" cy="4953000"/>
          </a:xfrm>
        </p:spPr>
        <p:txBody>
          <a:bodyPr/>
          <a:lstStyle/>
          <a:p>
            <a:pPr eaLnBrk="1" hangingPunct="1"/>
            <a:r>
              <a:rPr lang="en-US" sz="2800" b="1" i="1" smtClean="0">
                <a:solidFill>
                  <a:schemeClr val="accent2"/>
                </a:solidFill>
                <a:effectLst>
                  <a:outerShdw blurRad="38100" dist="38100" dir="2700000" algn="tl">
                    <a:srgbClr val="C0C0C0"/>
                  </a:outerShdw>
                </a:effectLst>
              </a:rPr>
              <a:t>The heart of London is the City. It is the oldest part of London. Many people work in the City but very few live there.</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58373" name="Picture 8" descr="watermark">
            <a:hlinkClick r:id="rId2"/>
          </p:cNvPr>
          <p:cNvPicPr>
            <a:picLocks noChangeAspect="1" noChangeArrowheads="1"/>
          </p:cNvPicPr>
          <p:nvPr/>
        </p:nvPicPr>
        <p:blipFill>
          <a:blip r:embed="rId3"/>
          <a:srcRect/>
          <a:stretch>
            <a:fillRect/>
          </a:stretch>
        </p:blipFill>
        <p:spPr bwMode="auto">
          <a:xfrm>
            <a:off x="4572000" y="1143000"/>
            <a:ext cx="4572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fade">
                                      <p:cBhvr>
                                        <p:cTn id="7" dur="1000"/>
                                        <p:tgtEl>
                                          <p:spTgt spid="44037">
                                            <p:txEl>
                                              <p:pRg st="0" end="0"/>
                                            </p:txEl>
                                          </p:spTgt>
                                        </p:tgtEl>
                                      </p:cBhvr>
                                    </p:animEffect>
                                    <p:anim calcmode="lin" valueType="num">
                                      <p:cBhvr>
                                        <p:cTn id="8" dur="1000" fill="hold"/>
                                        <p:tgtEl>
                                          <p:spTgt spid="440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body" sz="half" idx="4294967295"/>
          </p:nvPr>
        </p:nvSpPr>
        <p:spPr>
          <a:xfrm>
            <a:off x="0" y="1600200"/>
            <a:ext cx="4356100" cy="4495800"/>
          </a:xfrm>
        </p:spPr>
        <p:txBody>
          <a:bodyPr/>
          <a:lstStyle/>
          <a:p>
            <a:pPr eaLnBrk="1" hangingPunct="1"/>
            <a:r>
              <a:rPr lang="en-US" sz="2800" b="1" i="1" smtClean="0">
                <a:solidFill>
                  <a:schemeClr val="accent2"/>
                </a:solidFill>
                <a:effectLst>
                  <a:outerShdw blurRad="38100" dist="38100" dir="2700000" algn="tl">
                    <a:srgbClr val="C0C0C0"/>
                  </a:outerShdw>
                </a:effectLst>
              </a:rPr>
              <a:t>There are a lot of banks and other offices there. You can also visit some interesting places in the City.</a:t>
            </a:r>
            <a:endParaRPr lang="ru-RU" sz="2800" b="1" i="1" smtClean="0">
              <a:solidFill>
                <a:schemeClr val="accent2"/>
              </a:solidFill>
              <a:effectLst>
                <a:outerShdw blurRad="38100" dist="38100" dir="2700000" algn="tl">
                  <a:srgbClr val="C0C0C0"/>
                </a:outerShdw>
              </a:effectLst>
              <a:latin typeface="Book Antiqua" pitchFamily="18" charset="0"/>
            </a:endParaRPr>
          </a:p>
        </p:txBody>
      </p:sp>
      <p:sp>
        <p:nvSpPr>
          <p:cNvPr id="59396" name="Rectangle 6"/>
          <p:cNvSpPr>
            <a:spLocks noGrp="1" noChangeArrowheads="1"/>
          </p:cNvSpPr>
          <p:nvPr>
            <p:ph sz="half" idx="4294967295"/>
          </p:nvPr>
        </p:nvSpPr>
        <p:spPr>
          <a:xfrm>
            <a:off x="4643438" y="2247900"/>
            <a:ext cx="3802062" cy="3878263"/>
          </a:xfrm>
        </p:spPr>
        <p:txBody>
          <a:bodyPr/>
          <a:lstStyle/>
          <a:p>
            <a:pPr eaLnBrk="1" hangingPunct="1"/>
            <a:endParaRPr lang="ru-RU" sz="2000" smtClean="0">
              <a:latin typeface="Book Antiqua" pitchFamily="18" charset="0"/>
            </a:endParaRPr>
          </a:p>
        </p:txBody>
      </p:sp>
      <p:pic>
        <p:nvPicPr>
          <p:cNvPr id="59397" name="Picture 8" descr="uk-009">
            <a:hlinkClick r:id="rId2"/>
          </p:cNvPr>
          <p:cNvPicPr>
            <a:picLocks noChangeAspect="1" noChangeArrowheads="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fade">
                                      <p:cBhvr>
                                        <p:cTn id="7" dur="1000"/>
                                        <p:tgtEl>
                                          <p:spTgt spid="57349">
                                            <p:txEl>
                                              <p:pRg st="0" end="0"/>
                                            </p:txEl>
                                          </p:spTgt>
                                        </p:tgtEl>
                                      </p:cBhvr>
                                    </p:animEffect>
                                    <p:anim calcmode="lin" valueType="num">
                                      <p:cBhvr>
                                        <p:cTn id="8" dur="1000" fill="hold"/>
                                        <p:tgtEl>
                                          <p:spTgt spid="573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73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Grp="1" noChangeArrowheads="1"/>
          </p:cNvSpPr>
          <p:nvPr>
            <p:ph type="body" sz="half" idx="4294967295"/>
          </p:nvPr>
        </p:nvSpPr>
        <p:spPr>
          <a:xfrm>
            <a:off x="0" y="1524000"/>
            <a:ext cx="4284663" cy="3886200"/>
          </a:xfrm>
        </p:spPr>
        <p:txBody>
          <a:bodyPr/>
          <a:lstStyle/>
          <a:p>
            <a:pPr eaLnBrk="1" hangingPunct="1"/>
            <a:r>
              <a:rPr lang="en-US" sz="2800" b="1" i="1" smtClean="0">
                <a:solidFill>
                  <a:schemeClr val="accent2"/>
                </a:solidFill>
                <a:effectLst>
                  <a:outerShdw blurRad="38100" dist="38100" dir="2700000" algn="tl">
                    <a:srgbClr val="C0C0C0"/>
                  </a:outerShdw>
                </a:effectLst>
              </a:rPr>
              <a:t>One of them is the Tower of London. In former times it was a fortress, a palace, a prison and the King’s Zoo. Now it’s a museum.</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60421" name="Picture 8" descr="4d49669ea812f581826270">
            <a:hlinkClick r:id="rId2"/>
          </p:cNvPr>
          <p:cNvPicPr>
            <a:picLocks noChangeAspect="1" noChangeArrowheads="1"/>
          </p:cNvPicPr>
          <p:nvPr/>
        </p:nvPicPr>
        <p:blipFill>
          <a:blip r:embed="rId3"/>
          <a:srcRect/>
          <a:stretch>
            <a:fillRect/>
          </a:stretch>
        </p:blipFill>
        <p:spPr bwMode="auto">
          <a:xfrm>
            <a:off x="4191000" y="838200"/>
            <a:ext cx="4716463" cy="48402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397">
                                            <p:txEl>
                                              <p:pRg st="0" end="0"/>
                                            </p:txEl>
                                          </p:spTgt>
                                        </p:tgtEl>
                                        <p:attrNameLst>
                                          <p:attrName>style.visibility</p:attrName>
                                        </p:attrNameLst>
                                      </p:cBhvr>
                                      <p:to>
                                        <p:strVal val="visible"/>
                                      </p:to>
                                    </p:set>
                                    <p:animEffect transition="in" filter="fade">
                                      <p:cBhvr>
                                        <p:cTn id="7" dur="1000"/>
                                        <p:tgtEl>
                                          <p:spTgt spid="59397">
                                            <p:txEl>
                                              <p:pRg st="0" end="0"/>
                                            </p:txEl>
                                          </p:spTgt>
                                        </p:tgtEl>
                                      </p:cBhvr>
                                    </p:animEffect>
                                    <p:anim calcmode="lin" valueType="num">
                                      <p:cBhvr>
                                        <p:cTn id="8" dur="1000" fill="hold"/>
                                        <p:tgtEl>
                                          <p:spTgt spid="5939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2743200" cy="6858000"/>
          </a:xfrm>
        </p:spPr>
        <p:txBody>
          <a:bodyPr/>
          <a:lstStyle/>
          <a:p>
            <a:pPr eaLnBrk="1" hangingPunct="1"/>
            <a:r>
              <a:rPr lang="en-US" smtClean="0"/>
              <a:t>They built a town on the River Thames.</a:t>
            </a:r>
          </a:p>
        </p:txBody>
      </p:sp>
      <p:pic>
        <p:nvPicPr>
          <p:cNvPr id="3074" name="Рисунок 17" descr="http://img-fotki.yandex.ru/get/2714/40415551.c/0_d975d_7aff0e04_XL"/>
          <p:cNvPicPr>
            <a:picLocks noChangeAspect="1" noChangeArrowheads="1"/>
          </p:cNvPicPr>
          <p:nvPr/>
        </p:nvPicPr>
        <p:blipFill>
          <a:blip r:embed="rId2"/>
          <a:srcRect/>
          <a:stretch>
            <a:fillRect/>
          </a:stretch>
        </p:blipFill>
        <p:spPr bwMode="auto">
          <a:xfrm>
            <a:off x="2667000" y="-7938"/>
            <a:ext cx="6496050" cy="3513138"/>
          </a:xfrm>
          <a:prstGeom prst="rect">
            <a:avLst/>
          </a:prstGeom>
          <a:noFill/>
          <a:ln w="9525">
            <a:noFill/>
            <a:miter lim="800000"/>
            <a:headEnd/>
            <a:tailEnd/>
          </a:ln>
        </p:spPr>
      </p:pic>
      <p:pic>
        <p:nvPicPr>
          <p:cNvPr id="3075" name="Рисунок 12" descr="http://dulichviet.com.vn/images/2012/02/Nh%C3%A0-th%E1%BB%9D-Durham.jpeg"/>
          <p:cNvPicPr>
            <a:picLocks noChangeAspect="1" noChangeArrowheads="1"/>
          </p:cNvPicPr>
          <p:nvPr/>
        </p:nvPicPr>
        <p:blipFill>
          <a:blip r:embed="rId3"/>
          <a:srcRect/>
          <a:stretch>
            <a:fillRect/>
          </a:stretch>
        </p:blipFill>
        <p:spPr bwMode="auto">
          <a:xfrm>
            <a:off x="2667000" y="3505200"/>
            <a:ext cx="6477000" cy="3376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1000"/>
                                        <p:tgtEl>
                                          <p:spTgt spid="3075"/>
                                        </p:tgtEl>
                                      </p:cBhvr>
                                    </p:animEffect>
                                    <p:anim calcmode="lin" valueType="num">
                                      <p:cBhvr>
                                        <p:cTn id="17" dur="1000" fill="hold"/>
                                        <p:tgtEl>
                                          <p:spTgt spid="3075"/>
                                        </p:tgtEl>
                                        <p:attrNameLst>
                                          <p:attrName>ppt_x</p:attrName>
                                        </p:attrNameLst>
                                      </p:cBhvr>
                                      <p:tavLst>
                                        <p:tav tm="0">
                                          <p:val>
                                            <p:strVal val="#ppt_x"/>
                                          </p:val>
                                        </p:tav>
                                        <p:tav tm="100000">
                                          <p:val>
                                            <p:strVal val="#ppt_x"/>
                                          </p:val>
                                        </p:tav>
                                      </p:tavLst>
                                    </p:anim>
                                    <p:anim calcmode="lin" valueType="num">
                                      <p:cBhvr>
                                        <p:cTn id="18"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ChangeArrowheads="1"/>
          </p:cNvSpPr>
          <p:nvPr>
            <p:ph type="body" sz="half" idx="4294967295"/>
          </p:nvPr>
        </p:nvSpPr>
        <p:spPr>
          <a:xfrm>
            <a:off x="0" y="1981200"/>
            <a:ext cx="4067175" cy="2895600"/>
          </a:xfrm>
        </p:spPr>
        <p:txBody>
          <a:bodyPr/>
          <a:lstStyle/>
          <a:p>
            <a:pPr eaLnBrk="1" hangingPunct="1"/>
            <a:r>
              <a:rPr lang="en-US" sz="2800" b="1" i="1" smtClean="0">
                <a:solidFill>
                  <a:schemeClr val="accent2"/>
                </a:solidFill>
                <a:effectLst>
                  <a:outerShdw blurRad="38100" dist="38100" dir="2700000" algn="tl">
                    <a:srgbClr val="C0C0C0"/>
                  </a:outerShdw>
                </a:effectLst>
              </a:rPr>
              <a:t>You can see a lot of interesting things in the rooms of the White Tower. Its square walls are white and very tall.</a:t>
            </a:r>
            <a:endParaRPr lang="ru-RU" sz="2800" b="1" i="1" smtClean="0">
              <a:solidFill>
                <a:schemeClr val="accent2"/>
              </a:solidFill>
              <a:effectLst>
                <a:outerShdw blurRad="38100" dist="38100" dir="2700000" algn="tl">
                  <a:srgbClr val="C0C0C0"/>
                </a:outerShdw>
              </a:effectLst>
              <a:latin typeface="Book Antiqua" pitchFamily="18" charset="0"/>
            </a:endParaRPr>
          </a:p>
        </p:txBody>
      </p:sp>
      <p:sp>
        <p:nvSpPr>
          <p:cNvPr id="61444" name="Rectangle 6"/>
          <p:cNvSpPr>
            <a:spLocks noGrp="1" noChangeArrowheads="1"/>
          </p:cNvSpPr>
          <p:nvPr>
            <p:ph sz="half" idx="4294967295"/>
          </p:nvPr>
        </p:nvSpPr>
        <p:spPr>
          <a:xfrm>
            <a:off x="4643438" y="2247900"/>
            <a:ext cx="3802062" cy="3878263"/>
          </a:xfrm>
        </p:spPr>
        <p:txBody>
          <a:bodyPr/>
          <a:lstStyle/>
          <a:p>
            <a:pPr eaLnBrk="1" hangingPunct="1"/>
            <a:endParaRPr lang="ru-RU" sz="2000" smtClean="0">
              <a:latin typeface="Book Antiqua" pitchFamily="18" charset="0"/>
            </a:endParaRPr>
          </a:p>
        </p:txBody>
      </p:sp>
      <p:pic>
        <p:nvPicPr>
          <p:cNvPr id="2" name="Picture 8" descr="Tower_London_A">
            <a:hlinkClick r:id="rId2"/>
          </p:cNvPr>
          <p:cNvPicPr>
            <a:picLocks noChangeAspect="1" noChangeArrowheads="1"/>
          </p:cNvPicPr>
          <p:nvPr/>
        </p:nvPicPr>
        <p:blipFill>
          <a:blip r:embed="rId3"/>
          <a:srcRect/>
          <a:stretch>
            <a:fillRect/>
          </a:stretch>
        </p:blipFill>
        <p:spPr bwMode="auto">
          <a:xfrm>
            <a:off x="3886200" y="838200"/>
            <a:ext cx="5257800" cy="5486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45">
                                            <p:txEl>
                                              <p:pRg st="0" end="0"/>
                                            </p:txEl>
                                          </p:spTgt>
                                        </p:tgtEl>
                                        <p:attrNameLst>
                                          <p:attrName>style.visibility</p:attrName>
                                        </p:attrNameLst>
                                      </p:cBhvr>
                                      <p:to>
                                        <p:strVal val="visible"/>
                                      </p:to>
                                    </p:set>
                                    <p:animEffect transition="in" filter="fade">
                                      <p:cBhvr>
                                        <p:cTn id="7" dur="1000"/>
                                        <p:tgtEl>
                                          <p:spTgt spid="61445">
                                            <p:txEl>
                                              <p:pRg st="0" end="0"/>
                                            </p:txEl>
                                          </p:spTgt>
                                        </p:tgtEl>
                                      </p:cBhvr>
                                    </p:animEffect>
                                    <p:anim calcmode="lin" valueType="num">
                                      <p:cBhvr>
                                        <p:cTn id="8" dur="1000" fill="hold"/>
                                        <p:tgtEl>
                                          <p:spTgt spid="614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noChangeArrowheads="1"/>
          </p:cNvSpPr>
          <p:nvPr>
            <p:ph type="body" sz="half" idx="4294967295"/>
          </p:nvPr>
        </p:nvSpPr>
        <p:spPr>
          <a:xfrm>
            <a:off x="304800" y="1447800"/>
            <a:ext cx="4356100" cy="3505200"/>
          </a:xfrm>
        </p:spPr>
        <p:txBody>
          <a:bodyPr/>
          <a:lstStyle/>
          <a:p>
            <a:pPr eaLnBrk="1" hangingPunct="1"/>
            <a:r>
              <a:rPr lang="en-US" sz="2800" b="1" i="1" smtClean="0">
                <a:solidFill>
                  <a:schemeClr val="accent2"/>
                </a:solidFill>
                <a:effectLst>
                  <a:outerShdw blurRad="38100" dist="38100" dir="2700000" algn="tl">
                    <a:srgbClr val="C0C0C0"/>
                  </a:outerShdw>
                </a:effectLst>
              </a:rPr>
              <a:t>There are always black ravens in the Tower of London. People look after them because they believe that London will be rich while ravens live there.</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62469" name="Picture 8" descr="3159888_f520">
            <a:hlinkClick r:id="rId2"/>
          </p:cNvPr>
          <p:cNvPicPr>
            <a:picLocks noChangeAspect="1" noChangeArrowheads="1"/>
          </p:cNvPicPr>
          <p:nvPr/>
        </p:nvPicPr>
        <p:blipFill>
          <a:blip r:embed="rId3"/>
          <a:srcRect/>
          <a:stretch>
            <a:fillRect/>
          </a:stretch>
        </p:blipFill>
        <p:spPr bwMode="auto">
          <a:xfrm>
            <a:off x="5181600" y="0"/>
            <a:ext cx="3352800" cy="3527425"/>
          </a:xfrm>
          <a:prstGeom prst="rect">
            <a:avLst/>
          </a:prstGeom>
          <a:noFill/>
          <a:ln w="9525">
            <a:noFill/>
            <a:miter lim="800000"/>
            <a:headEnd/>
            <a:tailEnd/>
          </a:ln>
        </p:spPr>
      </p:pic>
      <p:pic>
        <p:nvPicPr>
          <p:cNvPr id="62470" name="Picture 10" descr="73246864">
            <a:hlinkClick r:id="rId4"/>
          </p:cNvPr>
          <p:cNvPicPr>
            <a:picLocks noChangeAspect="1" noChangeArrowheads="1"/>
          </p:cNvPicPr>
          <p:nvPr/>
        </p:nvPicPr>
        <p:blipFill>
          <a:blip r:embed="rId5"/>
          <a:srcRect/>
          <a:stretch>
            <a:fillRect/>
          </a:stretch>
        </p:blipFill>
        <p:spPr bwMode="auto">
          <a:xfrm>
            <a:off x="4427538" y="3375025"/>
            <a:ext cx="4716462" cy="3482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1000"/>
                                        <p:tgtEl>
                                          <p:spTgt spid="63493">
                                            <p:txEl>
                                              <p:pRg st="0" end="0"/>
                                            </p:txEl>
                                          </p:spTgt>
                                        </p:tgtEl>
                                      </p:cBhvr>
                                    </p:animEffect>
                                    <p:anim calcmode="lin" valueType="num">
                                      <p:cBhvr>
                                        <p:cTn id="8" dur="1000" fill="hold"/>
                                        <p:tgtEl>
                                          <p:spTgt spid="6349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349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body" sz="half" idx="4294967295"/>
          </p:nvPr>
        </p:nvSpPr>
        <p:spPr>
          <a:xfrm>
            <a:off x="0" y="1066800"/>
            <a:ext cx="3995738" cy="2057400"/>
          </a:xfrm>
        </p:spPr>
        <p:txBody>
          <a:bodyPr/>
          <a:lstStyle/>
          <a:p>
            <a:pPr eaLnBrk="1" hangingPunct="1"/>
            <a:r>
              <a:rPr lang="en-US" sz="2800" b="1" i="1" smtClean="0">
                <a:solidFill>
                  <a:schemeClr val="accent2"/>
                </a:solidFill>
                <a:effectLst>
                  <a:outerShdw blurRad="38100" dist="38100" dir="2700000" algn="tl">
                    <a:srgbClr val="C0C0C0"/>
                  </a:outerShdw>
                </a:effectLst>
              </a:rPr>
              <a:t>St. Paul’s Cathedral is not far from the Tower of London.</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63493" name="Picture 8" descr="kveen1247s">
            <a:hlinkClick r:id="rId2"/>
          </p:cNvPr>
          <p:cNvPicPr>
            <a:picLocks noChangeAspect="1" noChangeArrowheads="1"/>
          </p:cNvPicPr>
          <p:nvPr/>
        </p:nvPicPr>
        <p:blipFill>
          <a:blip r:embed="rId3"/>
          <a:srcRect/>
          <a:stretch>
            <a:fillRect/>
          </a:stretch>
        </p:blipFill>
        <p:spPr bwMode="auto">
          <a:xfrm>
            <a:off x="304800" y="3200400"/>
            <a:ext cx="3352800" cy="3141663"/>
          </a:xfrm>
          <a:prstGeom prst="rect">
            <a:avLst/>
          </a:prstGeom>
          <a:noFill/>
          <a:ln w="9525">
            <a:noFill/>
            <a:miter lim="800000"/>
            <a:headEnd/>
            <a:tailEnd/>
          </a:ln>
        </p:spPr>
      </p:pic>
      <p:pic>
        <p:nvPicPr>
          <p:cNvPr id="63494" name="Picture 10" descr="london4">
            <a:hlinkClick r:id="rId4"/>
          </p:cNvPr>
          <p:cNvPicPr>
            <a:picLocks noChangeAspect="1" noChangeArrowheads="1"/>
          </p:cNvPicPr>
          <p:nvPr/>
        </p:nvPicPr>
        <p:blipFill>
          <a:blip r:embed="rId5"/>
          <a:srcRect/>
          <a:stretch>
            <a:fillRect/>
          </a:stretch>
        </p:blipFill>
        <p:spPr bwMode="auto">
          <a:xfrm>
            <a:off x="3962400" y="228600"/>
            <a:ext cx="5003800" cy="510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41">
                                            <p:txEl>
                                              <p:pRg st="0" end="0"/>
                                            </p:txEl>
                                          </p:spTgt>
                                        </p:tgtEl>
                                        <p:attrNameLst>
                                          <p:attrName>style.visibility</p:attrName>
                                        </p:attrNameLst>
                                      </p:cBhvr>
                                      <p:to>
                                        <p:strVal val="visible"/>
                                      </p:to>
                                    </p:set>
                                    <p:animEffect transition="in" filter="fade">
                                      <p:cBhvr>
                                        <p:cTn id="7" dur="1000"/>
                                        <p:tgtEl>
                                          <p:spTgt spid="65541">
                                            <p:txEl>
                                              <p:pRg st="0" end="0"/>
                                            </p:txEl>
                                          </p:spTgt>
                                        </p:tgtEl>
                                      </p:cBhvr>
                                    </p:animEffect>
                                    <p:anim calcmode="lin" valueType="num">
                                      <p:cBhvr>
                                        <p:cTn id="8" dur="1000" fill="hold"/>
                                        <p:tgtEl>
                                          <p:spTgt spid="655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5"/>
          <p:cNvSpPr>
            <a:spLocks noGrp="1" noChangeArrowheads="1"/>
          </p:cNvSpPr>
          <p:nvPr>
            <p:ph type="body" sz="half" idx="4294967295"/>
          </p:nvPr>
        </p:nvSpPr>
        <p:spPr>
          <a:xfrm>
            <a:off x="609600" y="1066800"/>
            <a:ext cx="3505200" cy="3352800"/>
          </a:xfrm>
        </p:spPr>
        <p:txBody>
          <a:bodyPr/>
          <a:lstStyle/>
          <a:p>
            <a:pPr eaLnBrk="1" hangingPunct="1"/>
            <a:r>
              <a:rPr lang="en-US" sz="2800" b="1" i="1" smtClean="0">
                <a:solidFill>
                  <a:schemeClr val="accent2"/>
                </a:solidFill>
                <a:effectLst>
                  <a:outerShdw blurRad="38100" dist="38100" dir="2700000" algn="tl">
                    <a:srgbClr val="C0C0C0"/>
                  </a:outerShdw>
                </a:effectLst>
              </a:rPr>
              <a:t>The famous English architect Sir Christopher Wren built it in the 17</a:t>
            </a:r>
            <a:r>
              <a:rPr lang="en-US" sz="2800" b="1" i="1" baseline="30000" smtClean="0">
                <a:solidFill>
                  <a:schemeClr val="accent2"/>
                </a:solidFill>
                <a:effectLst>
                  <a:outerShdw blurRad="38100" dist="38100" dir="2700000" algn="tl">
                    <a:srgbClr val="C0C0C0"/>
                  </a:outerShdw>
                </a:effectLst>
              </a:rPr>
              <a:t>th</a:t>
            </a:r>
            <a:r>
              <a:rPr lang="en-US" sz="2800" b="1" i="1" smtClean="0">
                <a:solidFill>
                  <a:schemeClr val="accent2"/>
                </a:solidFill>
                <a:effectLst>
                  <a:outerShdw blurRad="38100" dist="38100" dir="2700000" algn="tl">
                    <a:srgbClr val="C0C0C0"/>
                  </a:outerShdw>
                </a:effectLst>
              </a:rPr>
              <a:t> century after the Great Fire.</a:t>
            </a:r>
            <a:endParaRPr lang="ru-RU" sz="2800" b="1" i="1" smtClean="0">
              <a:solidFill>
                <a:schemeClr val="accent2"/>
              </a:solidFill>
              <a:effectLst>
                <a:outerShdw blurRad="38100" dist="38100" dir="2700000" algn="tl">
                  <a:srgbClr val="C0C0C0"/>
                </a:outerShdw>
              </a:effectLst>
              <a:latin typeface="Book Antiqua" pitchFamily="18" charset="0"/>
            </a:endParaRPr>
          </a:p>
        </p:txBody>
      </p:sp>
      <p:sp>
        <p:nvSpPr>
          <p:cNvPr id="64516" name="Rectangle 6"/>
          <p:cNvSpPr>
            <a:spLocks noGrp="1" noChangeArrowheads="1"/>
          </p:cNvSpPr>
          <p:nvPr>
            <p:ph sz="half" idx="4294967295"/>
          </p:nvPr>
        </p:nvSpPr>
        <p:spPr>
          <a:xfrm>
            <a:off x="4643438" y="2247900"/>
            <a:ext cx="3802062" cy="3878263"/>
          </a:xfrm>
        </p:spPr>
        <p:txBody>
          <a:bodyPr/>
          <a:lstStyle/>
          <a:p>
            <a:pPr eaLnBrk="1" hangingPunct="1"/>
            <a:endParaRPr lang="ru-RU" sz="2000" smtClean="0">
              <a:latin typeface="Book Antiqua" pitchFamily="18" charset="0"/>
            </a:endParaRPr>
          </a:p>
        </p:txBody>
      </p:sp>
      <p:pic>
        <p:nvPicPr>
          <p:cNvPr id="64517" name="Picture 8" descr="wren_05">
            <a:hlinkClick r:id="rId2"/>
          </p:cNvPr>
          <p:cNvPicPr>
            <a:picLocks noChangeAspect="1" noChangeArrowheads="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589">
                                            <p:txEl>
                                              <p:pRg st="0" end="0"/>
                                            </p:txEl>
                                          </p:spTgt>
                                        </p:tgtEl>
                                        <p:attrNameLst>
                                          <p:attrName>style.visibility</p:attrName>
                                        </p:attrNameLst>
                                      </p:cBhvr>
                                      <p:to>
                                        <p:strVal val="visible"/>
                                      </p:to>
                                    </p:set>
                                    <p:animEffect transition="in" filter="fade">
                                      <p:cBhvr>
                                        <p:cTn id="7" dur="1000"/>
                                        <p:tgtEl>
                                          <p:spTgt spid="67589">
                                            <p:txEl>
                                              <p:pRg st="0" end="0"/>
                                            </p:txEl>
                                          </p:spTgt>
                                        </p:tgtEl>
                                      </p:cBhvr>
                                    </p:animEffect>
                                    <p:anim calcmode="lin" valueType="num">
                                      <p:cBhvr>
                                        <p:cTn id="8" dur="1000" fill="hold"/>
                                        <p:tgtEl>
                                          <p:spTgt spid="6758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Grp="1" noChangeArrowheads="1"/>
          </p:cNvSpPr>
          <p:nvPr>
            <p:ph type="body" sz="half" idx="4294967295"/>
          </p:nvPr>
        </p:nvSpPr>
        <p:spPr>
          <a:xfrm>
            <a:off x="304800" y="457200"/>
            <a:ext cx="3657600" cy="2057400"/>
          </a:xfrm>
        </p:spPr>
        <p:txBody>
          <a:bodyPr/>
          <a:lstStyle/>
          <a:p>
            <a:pPr eaLnBrk="1" hangingPunct="1"/>
            <a:r>
              <a:rPr lang="en-US" sz="2800" b="1" i="1" smtClean="0">
                <a:solidFill>
                  <a:schemeClr val="accent2"/>
                </a:solidFill>
                <a:effectLst>
                  <a:outerShdw blurRad="38100" dist="38100" dir="2700000" algn="tl">
                    <a:srgbClr val="C0C0C0"/>
                  </a:outerShdw>
                </a:effectLst>
              </a:rPr>
              <a:t>It took him 35 years to build this wonderful cathedral.</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65540" name="Picture 8" descr="B002114">
            <a:hlinkClick r:id="rId2"/>
          </p:cNvPr>
          <p:cNvPicPr>
            <a:picLocks noChangeAspect="1" noChangeArrowheads="1"/>
          </p:cNvPicPr>
          <p:nvPr/>
        </p:nvPicPr>
        <p:blipFill>
          <a:blip r:embed="rId3"/>
          <a:srcRect/>
          <a:stretch>
            <a:fillRect/>
          </a:stretch>
        </p:blipFill>
        <p:spPr bwMode="auto">
          <a:xfrm>
            <a:off x="0" y="2759075"/>
            <a:ext cx="4476750" cy="4098925"/>
          </a:xfrm>
          <a:prstGeom prst="rect">
            <a:avLst/>
          </a:prstGeom>
          <a:noFill/>
          <a:ln w="9525">
            <a:noFill/>
            <a:miter lim="800000"/>
            <a:headEnd/>
            <a:tailEnd/>
          </a:ln>
        </p:spPr>
      </p:pic>
      <p:pic>
        <p:nvPicPr>
          <p:cNvPr id="65541" name="Picture 10" descr="gallery_stpauls_warrant">
            <a:hlinkClick r:id="rId4"/>
          </p:cNvPr>
          <p:cNvPicPr>
            <a:picLocks noChangeAspect="1" noChangeArrowheads="1"/>
          </p:cNvPicPr>
          <p:nvPr/>
        </p:nvPicPr>
        <p:blipFill>
          <a:blip r:embed="rId5"/>
          <a:srcRect/>
          <a:stretch>
            <a:fillRect/>
          </a:stretch>
        </p:blipFill>
        <p:spPr bwMode="auto">
          <a:xfrm>
            <a:off x="4419600" y="0"/>
            <a:ext cx="4724400" cy="2703513"/>
          </a:xfrm>
          <a:prstGeom prst="rect">
            <a:avLst/>
          </a:prstGeom>
          <a:noFill/>
          <a:ln w="9525">
            <a:noFill/>
            <a:miter lim="800000"/>
            <a:headEnd/>
            <a:tailEnd/>
          </a:ln>
        </p:spPr>
      </p:pic>
      <p:pic>
        <p:nvPicPr>
          <p:cNvPr id="65543" name="Picture 13" descr="DomeConstruction03">
            <a:hlinkClick r:id="rId6"/>
          </p:cNvPr>
          <p:cNvPicPr>
            <a:picLocks noChangeAspect="1" noChangeArrowheads="1"/>
          </p:cNvPicPr>
          <p:nvPr/>
        </p:nvPicPr>
        <p:blipFill>
          <a:blip r:embed="rId7"/>
          <a:srcRect/>
          <a:stretch>
            <a:fillRect/>
          </a:stretch>
        </p:blipFill>
        <p:spPr bwMode="auto">
          <a:xfrm>
            <a:off x="4427538" y="2781300"/>
            <a:ext cx="4716462" cy="4076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637">
                                            <p:txEl>
                                              <p:pRg st="0" end="0"/>
                                            </p:txEl>
                                          </p:spTgt>
                                        </p:tgtEl>
                                        <p:attrNameLst>
                                          <p:attrName>style.visibility</p:attrName>
                                        </p:attrNameLst>
                                      </p:cBhvr>
                                      <p:to>
                                        <p:strVal val="visible"/>
                                      </p:to>
                                    </p:set>
                                    <p:animEffect transition="in" filter="fade">
                                      <p:cBhvr>
                                        <p:cTn id="7" dur="1000"/>
                                        <p:tgtEl>
                                          <p:spTgt spid="69637">
                                            <p:txEl>
                                              <p:pRg st="0" end="0"/>
                                            </p:txEl>
                                          </p:spTgt>
                                        </p:tgtEl>
                                      </p:cBhvr>
                                    </p:animEffect>
                                    <p:anim calcmode="lin" valueType="num">
                                      <p:cBhvr>
                                        <p:cTn id="8" dur="1000" fill="hold"/>
                                        <p:tgtEl>
                                          <p:spTgt spid="696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6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8" name="Picture 16" descr="paul_cathedral_nw06">
            <a:hlinkClick r:id="rId2"/>
          </p:cNvPr>
          <p:cNvPicPr>
            <a:picLocks noChangeAspect="1" noChangeArrowheads="1"/>
          </p:cNvPicPr>
          <p:nvPr/>
        </p:nvPicPr>
        <p:blipFill>
          <a:blip r:embed="rId3"/>
          <a:srcRect/>
          <a:stretch>
            <a:fillRect/>
          </a:stretch>
        </p:blipFill>
        <p:spPr bwMode="auto">
          <a:xfrm>
            <a:off x="3505200" y="2438400"/>
            <a:ext cx="2820988" cy="3962400"/>
          </a:xfrm>
          <a:prstGeom prst="rect">
            <a:avLst/>
          </a:prstGeom>
          <a:noFill/>
          <a:ln w="9525">
            <a:noFill/>
            <a:miter lim="800000"/>
            <a:headEnd/>
            <a:tailEnd/>
          </a:ln>
        </p:spPr>
      </p:pic>
      <p:sp>
        <p:nvSpPr>
          <p:cNvPr id="71685" name="Rectangle 5"/>
          <p:cNvSpPr>
            <a:spLocks noGrp="1" noChangeArrowheads="1"/>
          </p:cNvSpPr>
          <p:nvPr>
            <p:ph type="body" sz="half" idx="4294967295"/>
          </p:nvPr>
        </p:nvSpPr>
        <p:spPr>
          <a:xfrm>
            <a:off x="0" y="304800"/>
            <a:ext cx="4267200" cy="3200400"/>
          </a:xfrm>
        </p:spPr>
        <p:txBody>
          <a:bodyPr/>
          <a:lstStyle/>
          <a:p>
            <a:pPr eaLnBrk="1" hangingPunct="1"/>
            <a:r>
              <a:rPr lang="en-US" sz="2800" b="1" i="1" smtClean="0">
                <a:solidFill>
                  <a:schemeClr val="accent2"/>
                </a:solidFill>
                <a:effectLst>
                  <a:outerShdw blurRad="38100" dist="38100" dir="2700000" algn="tl">
                    <a:srgbClr val="C0C0C0"/>
                  </a:outerShdw>
                </a:effectLst>
              </a:rPr>
              <a:t>It is a beautiful building with many columns and towers. In one of its towers there is one of the largest bells in the world.</a:t>
            </a:r>
            <a:endParaRPr lang="ru-RU" sz="2800" b="1" i="1" smtClean="0">
              <a:solidFill>
                <a:schemeClr val="accent2"/>
              </a:solidFill>
              <a:effectLst>
                <a:outerShdw blurRad="38100" dist="38100" dir="2700000" algn="tl">
                  <a:srgbClr val="C0C0C0"/>
                </a:outerShdw>
              </a:effectLst>
              <a:latin typeface="Book Antiqua" pitchFamily="18" charset="0"/>
            </a:endParaRPr>
          </a:p>
        </p:txBody>
      </p:sp>
      <p:pic>
        <p:nvPicPr>
          <p:cNvPr id="66565" name="Picture 8" descr="england412_r">
            <a:hlinkClick r:id="rId4"/>
          </p:cNvPr>
          <p:cNvPicPr>
            <a:picLocks noChangeAspect="1" noChangeArrowheads="1"/>
          </p:cNvPicPr>
          <p:nvPr/>
        </p:nvPicPr>
        <p:blipFill>
          <a:blip r:embed="rId5"/>
          <a:srcRect/>
          <a:stretch>
            <a:fillRect/>
          </a:stretch>
        </p:blipFill>
        <p:spPr bwMode="auto">
          <a:xfrm>
            <a:off x="457200" y="4800600"/>
            <a:ext cx="3276600" cy="1916113"/>
          </a:xfrm>
          <a:prstGeom prst="rect">
            <a:avLst/>
          </a:prstGeom>
          <a:noFill/>
          <a:ln w="9525">
            <a:noFill/>
            <a:miter lim="800000"/>
            <a:headEnd/>
            <a:tailEnd/>
          </a:ln>
        </p:spPr>
      </p:pic>
      <p:pic>
        <p:nvPicPr>
          <p:cNvPr id="66566" name="Picture 10" descr="StPaulsClockTower">
            <a:hlinkClick r:id="rId6"/>
          </p:cNvPr>
          <p:cNvPicPr>
            <a:picLocks noChangeAspect="1" noChangeArrowheads="1"/>
          </p:cNvPicPr>
          <p:nvPr/>
        </p:nvPicPr>
        <p:blipFill>
          <a:blip r:embed="rId7"/>
          <a:srcRect/>
          <a:stretch>
            <a:fillRect/>
          </a:stretch>
        </p:blipFill>
        <p:spPr bwMode="auto">
          <a:xfrm>
            <a:off x="6286500" y="0"/>
            <a:ext cx="2857500" cy="3068638"/>
          </a:xfrm>
          <a:prstGeom prst="rect">
            <a:avLst/>
          </a:prstGeom>
          <a:noFill/>
          <a:ln w="9525">
            <a:noFill/>
            <a:miter lim="800000"/>
            <a:headEnd/>
            <a:tailEnd/>
          </a:ln>
        </p:spPr>
      </p:pic>
      <p:pic>
        <p:nvPicPr>
          <p:cNvPr id="66567" name="Picture 12" descr="St-Paul">
            <a:hlinkClick r:id="rId8"/>
          </p:cNvPr>
          <p:cNvPicPr>
            <a:picLocks noChangeAspect="1" noChangeArrowheads="1"/>
          </p:cNvPicPr>
          <p:nvPr/>
        </p:nvPicPr>
        <p:blipFill>
          <a:blip r:embed="rId9"/>
          <a:srcRect/>
          <a:stretch>
            <a:fillRect/>
          </a:stretch>
        </p:blipFill>
        <p:spPr bwMode="auto">
          <a:xfrm>
            <a:off x="6072188" y="2743200"/>
            <a:ext cx="3071812" cy="411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fade">
                                      <p:cBhvr>
                                        <p:cTn id="7" dur="1000"/>
                                        <p:tgtEl>
                                          <p:spTgt spid="71685">
                                            <p:txEl>
                                              <p:pRg st="0" end="0"/>
                                            </p:txEl>
                                          </p:spTgt>
                                        </p:tgtEl>
                                      </p:cBhvr>
                                    </p:animEffect>
                                    <p:anim calcmode="lin" valueType="num">
                                      <p:cBhvr>
                                        <p:cTn id="8" dur="1000" fill="hold"/>
                                        <p:tgtEl>
                                          <p:spTgt spid="716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68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lstStyle/>
          <a:p>
            <a:r>
              <a:rPr lang="en-US" smtClean="0"/>
              <a:t>LEARN THE NEW WORDS</a:t>
            </a:r>
            <a:endParaRPr lang="ru-RU" smtClean="0">
              <a:latin typeface="Book Antiqua" pitchFamily="18" charset="0"/>
            </a:endParaRPr>
          </a:p>
        </p:txBody>
      </p:sp>
      <p:sp>
        <p:nvSpPr>
          <p:cNvPr id="73731" name="Rectangle 3"/>
          <p:cNvSpPr>
            <a:spLocks noChangeArrowheads="1"/>
          </p:cNvSpPr>
          <p:nvPr/>
        </p:nvSpPr>
        <p:spPr bwMode="auto">
          <a:xfrm>
            <a:off x="0" y="2362200"/>
            <a:ext cx="8839200" cy="4114800"/>
          </a:xfrm>
          <a:prstGeom prst="rect">
            <a:avLst/>
          </a:prstGeom>
          <a:noFill/>
          <a:ln w="9525">
            <a:noFill/>
            <a:miter lim="800000"/>
            <a:headEnd/>
            <a:tailEnd/>
          </a:ln>
        </p:spPr>
        <p:txBody>
          <a:bodyPr/>
          <a:lstStyle/>
          <a:p>
            <a:pPr marL="365125" indent="-365125">
              <a:spcBef>
                <a:spcPct val="20000"/>
              </a:spcBef>
              <a:buClr>
                <a:schemeClr val="accent1"/>
              </a:buClr>
              <a:buFont typeface="Wingdings" pitchFamily="2" charset="2"/>
              <a:buChar char=""/>
            </a:pPr>
            <a:r>
              <a:rPr lang="en-US" sz="2800" b="1" i="1">
                <a:solidFill>
                  <a:schemeClr val="accent2"/>
                </a:solidFill>
                <a:effectLst>
                  <a:outerShdw blurRad="38100" dist="38100" dir="2700000" algn="tl">
                    <a:srgbClr val="C0C0C0"/>
                  </a:outerShdw>
                </a:effectLst>
                <a:latin typeface="Book Antiqua" pitchFamily="18" charset="0"/>
              </a:rPr>
              <a:t>1. Trafalgar Square – </a:t>
            </a:r>
            <a:r>
              <a:rPr lang="ru-RU" sz="2800" b="1" i="1">
                <a:solidFill>
                  <a:schemeClr val="accent2"/>
                </a:solidFill>
                <a:effectLst>
                  <a:outerShdw blurRad="38100" dist="38100" dir="2700000" algn="tl">
                    <a:srgbClr val="C0C0C0"/>
                  </a:outerShdw>
                </a:effectLst>
                <a:latin typeface="Book Antiqua" pitchFamily="18" charset="0"/>
              </a:rPr>
              <a:t>Трафальгарская площадь</a:t>
            </a:r>
            <a:endParaRPr lang="en-US" sz="28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ru-RU" sz="2800" b="1" i="1">
                <a:solidFill>
                  <a:schemeClr val="accent2"/>
                </a:solidFill>
                <a:effectLst>
                  <a:outerShdw blurRad="38100" dist="38100" dir="2700000" algn="tl">
                    <a:srgbClr val="C0C0C0"/>
                  </a:outerShdw>
                </a:effectLst>
                <a:latin typeface="Book Antiqua" pitchFamily="18" charset="0"/>
              </a:rPr>
              <a:t>2. </a:t>
            </a:r>
            <a:r>
              <a:rPr lang="en-US" sz="2800" b="1" i="1">
                <a:solidFill>
                  <a:schemeClr val="accent2"/>
                </a:solidFill>
                <a:effectLst>
                  <a:outerShdw blurRad="38100" dist="38100" dir="2700000" algn="tl">
                    <a:srgbClr val="C0C0C0"/>
                  </a:outerShdw>
                </a:effectLst>
                <a:latin typeface="Book Antiqua" pitchFamily="18" charset="0"/>
              </a:rPr>
              <a:t>a monument to – </a:t>
            </a:r>
            <a:r>
              <a:rPr lang="ru-RU" sz="2800" b="1" i="1">
                <a:solidFill>
                  <a:schemeClr val="accent2"/>
                </a:solidFill>
                <a:effectLst>
                  <a:outerShdw blurRad="38100" dist="38100" dir="2700000" algn="tl">
                    <a:srgbClr val="C0C0C0"/>
                  </a:outerShdw>
                </a:effectLst>
                <a:latin typeface="Book Antiqua" pitchFamily="18" charset="0"/>
              </a:rPr>
              <a:t>памятник к-л</a:t>
            </a:r>
            <a:endParaRPr lang="en-US" sz="28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en-US" sz="2800" b="1" i="1">
                <a:solidFill>
                  <a:schemeClr val="accent2"/>
                </a:solidFill>
                <a:effectLst>
                  <a:outerShdw blurRad="38100" dist="38100" dir="2700000" algn="tl">
                    <a:srgbClr val="C0C0C0"/>
                  </a:outerShdw>
                </a:effectLst>
                <a:latin typeface="Book Antiqua" pitchFamily="18" charset="0"/>
              </a:rPr>
              <a:t>3</a:t>
            </a:r>
            <a:r>
              <a:rPr lang="ru-RU" sz="2800" b="1" i="1">
                <a:solidFill>
                  <a:schemeClr val="accent2"/>
                </a:solidFill>
                <a:effectLst>
                  <a:outerShdw blurRad="38100" dist="38100" dir="2700000" algn="tl">
                    <a:srgbClr val="C0C0C0"/>
                  </a:outerShdw>
                </a:effectLst>
                <a:latin typeface="Book Antiqua" pitchFamily="18" charset="0"/>
              </a:rPr>
              <a:t>. </a:t>
            </a:r>
            <a:r>
              <a:rPr lang="en-US" sz="2800" b="1" i="1">
                <a:solidFill>
                  <a:schemeClr val="accent2"/>
                </a:solidFill>
                <a:effectLst>
                  <a:outerShdw blurRad="38100" dist="38100" dir="2700000" algn="tl">
                    <a:srgbClr val="C0C0C0"/>
                  </a:outerShdw>
                </a:effectLst>
                <a:latin typeface="Book Antiqua" pitchFamily="18" charset="0"/>
              </a:rPr>
              <a:t>Admiral Nelson – </a:t>
            </a:r>
            <a:r>
              <a:rPr lang="ru-RU" sz="2800" b="1" i="1">
                <a:solidFill>
                  <a:schemeClr val="accent2"/>
                </a:solidFill>
                <a:effectLst>
                  <a:outerShdw blurRad="38100" dist="38100" dir="2700000" algn="tl">
                    <a:srgbClr val="C0C0C0"/>
                  </a:outerShdw>
                </a:effectLst>
                <a:latin typeface="Book Antiqua" pitchFamily="18" charset="0"/>
              </a:rPr>
              <a:t>адмирал Нельсон</a:t>
            </a:r>
            <a:endParaRPr lang="en-US" sz="28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ru-RU" sz="2800" b="1" i="1">
                <a:solidFill>
                  <a:schemeClr val="accent2"/>
                </a:solidFill>
                <a:effectLst>
                  <a:outerShdw blurRad="38100" dist="38100" dir="2700000" algn="tl">
                    <a:srgbClr val="C0C0C0"/>
                  </a:outerShdw>
                </a:effectLst>
                <a:latin typeface="Book Antiqua" pitchFamily="18" charset="0"/>
              </a:rPr>
              <a:t>4. </a:t>
            </a:r>
            <a:r>
              <a:rPr lang="en-US" sz="2800" b="1" i="1">
                <a:solidFill>
                  <a:schemeClr val="accent2"/>
                </a:solidFill>
                <a:effectLst>
                  <a:outerShdw blurRad="38100" dist="38100" dir="2700000" algn="tl">
                    <a:srgbClr val="C0C0C0"/>
                  </a:outerShdw>
                </a:effectLst>
                <a:latin typeface="Book Antiqua" pitchFamily="18" charset="0"/>
              </a:rPr>
              <a:t>bronze – </a:t>
            </a:r>
            <a:r>
              <a:rPr lang="ru-RU" sz="2800" b="1" i="1">
                <a:solidFill>
                  <a:schemeClr val="accent2"/>
                </a:solidFill>
                <a:effectLst>
                  <a:outerShdw blurRad="38100" dist="38100" dir="2700000" algn="tl">
                    <a:srgbClr val="C0C0C0"/>
                  </a:outerShdw>
                </a:effectLst>
                <a:latin typeface="Book Antiqua" pitchFamily="18" charset="0"/>
              </a:rPr>
              <a:t>бронзовый</a:t>
            </a:r>
            <a:endParaRPr lang="en-US" sz="28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ru-RU" sz="2800" b="1" i="1">
                <a:solidFill>
                  <a:schemeClr val="accent2"/>
                </a:solidFill>
                <a:effectLst>
                  <a:outerShdw blurRad="38100" dist="38100" dir="2700000" algn="tl">
                    <a:srgbClr val="C0C0C0"/>
                  </a:outerShdw>
                </a:effectLst>
                <a:latin typeface="Book Antiqua" pitchFamily="18" charset="0"/>
              </a:rPr>
              <a:t>5. </a:t>
            </a:r>
            <a:r>
              <a:rPr lang="en-US" sz="2800" b="1" i="1">
                <a:solidFill>
                  <a:schemeClr val="accent2"/>
                </a:solidFill>
                <a:effectLst>
                  <a:outerShdw blurRad="38100" dist="38100" dir="2700000" algn="tl">
                    <a:srgbClr val="C0C0C0"/>
                  </a:outerShdw>
                </a:effectLst>
                <a:latin typeface="Book Antiqua" pitchFamily="18" charset="0"/>
              </a:rPr>
              <a:t>a fountain – </a:t>
            </a:r>
            <a:r>
              <a:rPr lang="ru-RU" sz="2800" b="1" i="1">
                <a:solidFill>
                  <a:schemeClr val="accent2"/>
                </a:solidFill>
                <a:effectLst>
                  <a:outerShdw blurRad="38100" dist="38100" dir="2700000" algn="tl">
                    <a:srgbClr val="C0C0C0"/>
                  </a:outerShdw>
                </a:effectLst>
                <a:latin typeface="Book Antiqua" pitchFamily="18" charset="0"/>
              </a:rPr>
              <a:t>фонтан</a:t>
            </a:r>
            <a:endParaRPr lang="en-US" sz="28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ru-RU" sz="2800" b="1" i="1">
                <a:solidFill>
                  <a:schemeClr val="accent2"/>
                </a:solidFill>
                <a:effectLst>
                  <a:outerShdw blurRad="38100" dist="38100" dir="2700000" algn="tl">
                    <a:srgbClr val="C0C0C0"/>
                  </a:outerShdw>
                </a:effectLst>
                <a:latin typeface="Book Antiqua" pitchFamily="18" charset="0"/>
              </a:rPr>
              <a:t>6. </a:t>
            </a:r>
            <a:r>
              <a:rPr lang="en-US" sz="2800" b="1" i="1">
                <a:solidFill>
                  <a:schemeClr val="accent2"/>
                </a:solidFill>
                <a:effectLst>
                  <a:outerShdw blurRad="38100" dist="38100" dir="2700000" algn="tl">
                    <a:srgbClr val="C0C0C0"/>
                  </a:outerShdw>
                </a:effectLst>
                <a:latin typeface="Book Antiqua" pitchFamily="18" charset="0"/>
              </a:rPr>
              <a:t>the National Gallery – </a:t>
            </a:r>
            <a:r>
              <a:rPr lang="ru-RU" sz="2800" b="1" i="1">
                <a:solidFill>
                  <a:schemeClr val="accent2"/>
                </a:solidFill>
                <a:effectLst>
                  <a:outerShdw blurRad="38100" dist="38100" dir="2700000" algn="tl">
                    <a:srgbClr val="C0C0C0"/>
                  </a:outerShdw>
                </a:effectLst>
                <a:latin typeface="Book Antiqua" pitchFamily="18" charset="0"/>
              </a:rPr>
              <a:t>национальная галерея</a:t>
            </a:r>
            <a:endParaRPr lang="en-US" sz="28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ru-RU" sz="2800" b="1" i="1">
                <a:solidFill>
                  <a:schemeClr val="accent2"/>
                </a:solidFill>
                <a:effectLst>
                  <a:outerShdw blurRad="38100" dist="38100" dir="2700000" algn="tl">
                    <a:srgbClr val="C0C0C0"/>
                  </a:outerShdw>
                </a:effectLst>
                <a:latin typeface="Book Antiqua" pitchFamily="18" charset="0"/>
              </a:rPr>
              <a:t>7. </a:t>
            </a:r>
            <a:r>
              <a:rPr lang="en-US" sz="2800" b="1" i="1">
                <a:solidFill>
                  <a:schemeClr val="accent2"/>
                </a:solidFill>
                <a:effectLst>
                  <a:outerShdw blurRad="38100" dist="38100" dir="2700000" algn="tl">
                    <a:srgbClr val="C0C0C0"/>
                  </a:outerShdw>
                </a:effectLst>
                <a:latin typeface="Book Antiqua" pitchFamily="18" charset="0"/>
              </a:rPr>
              <a:t>a tourist - </a:t>
            </a:r>
            <a:r>
              <a:rPr lang="ru-RU" sz="2800" b="1" i="1">
                <a:solidFill>
                  <a:schemeClr val="accent2"/>
                </a:solidFill>
                <a:effectLst>
                  <a:outerShdw blurRad="38100" dist="38100" dir="2700000" algn="tl">
                    <a:srgbClr val="C0C0C0"/>
                  </a:outerShdw>
                </a:effectLst>
                <a:latin typeface="Book Antiqua" pitchFamily="18" charset="0"/>
              </a:rPr>
              <a:t>турист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1000"/>
                                        <p:tgtEl>
                                          <p:spTgt spid="38914"/>
                                        </p:tgtEl>
                                      </p:cBhvr>
                                    </p:animEffect>
                                    <p:anim calcmode="lin" valueType="num">
                                      <p:cBhvr>
                                        <p:cTn id="8" dur="1000" fill="hold"/>
                                        <p:tgtEl>
                                          <p:spTgt spid="38914"/>
                                        </p:tgtEl>
                                        <p:attrNameLst>
                                          <p:attrName>ppt_x</p:attrName>
                                        </p:attrNameLst>
                                      </p:cBhvr>
                                      <p:tavLst>
                                        <p:tav tm="0">
                                          <p:val>
                                            <p:strVal val="#ppt_x"/>
                                          </p:val>
                                        </p:tav>
                                        <p:tav tm="100000">
                                          <p:val>
                                            <p:strVal val="#ppt_x"/>
                                          </p:val>
                                        </p:tav>
                                      </p:tavLst>
                                    </p:anim>
                                    <p:anim calcmode="lin" valueType="num">
                                      <p:cBhvr>
                                        <p:cTn id="9"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3731">
                                            <p:txEl>
                                              <p:pRg st="0" end="0"/>
                                            </p:txEl>
                                          </p:spTgt>
                                        </p:tgtEl>
                                        <p:attrNameLst>
                                          <p:attrName>style.visibility</p:attrName>
                                        </p:attrNameLst>
                                      </p:cBhvr>
                                      <p:to>
                                        <p:strVal val="visible"/>
                                      </p:to>
                                    </p:set>
                                    <p:animEffect transition="in" filter="fade">
                                      <p:cBhvr>
                                        <p:cTn id="14" dur="1000"/>
                                        <p:tgtEl>
                                          <p:spTgt spid="73731">
                                            <p:txEl>
                                              <p:pRg st="0" end="0"/>
                                            </p:txEl>
                                          </p:spTgt>
                                        </p:tgtEl>
                                      </p:cBhvr>
                                    </p:animEffect>
                                    <p:anim calcmode="lin" valueType="num">
                                      <p:cBhvr>
                                        <p:cTn id="15"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37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3731">
                                            <p:txEl>
                                              <p:pRg st="1" end="1"/>
                                            </p:txEl>
                                          </p:spTgt>
                                        </p:tgtEl>
                                        <p:attrNameLst>
                                          <p:attrName>style.visibility</p:attrName>
                                        </p:attrNameLst>
                                      </p:cBhvr>
                                      <p:to>
                                        <p:strVal val="visible"/>
                                      </p:to>
                                    </p:set>
                                    <p:animEffect transition="in" filter="fade">
                                      <p:cBhvr>
                                        <p:cTn id="21" dur="1000"/>
                                        <p:tgtEl>
                                          <p:spTgt spid="73731">
                                            <p:txEl>
                                              <p:pRg st="1" end="1"/>
                                            </p:txEl>
                                          </p:spTgt>
                                        </p:tgtEl>
                                      </p:cBhvr>
                                    </p:animEffect>
                                    <p:anim calcmode="lin" valueType="num">
                                      <p:cBhvr>
                                        <p:cTn id="22"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731">
                                            <p:txEl>
                                              <p:pRg st="2" end="2"/>
                                            </p:txEl>
                                          </p:spTgt>
                                        </p:tgtEl>
                                        <p:attrNameLst>
                                          <p:attrName>style.visibility</p:attrName>
                                        </p:attrNameLst>
                                      </p:cBhvr>
                                      <p:to>
                                        <p:strVal val="visible"/>
                                      </p:to>
                                    </p:set>
                                    <p:animEffect transition="in" filter="fade">
                                      <p:cBhvr>
                                        <p:cTn id="28" dur="1000"/>
                                        <p:tgtEl>
                                          <p:spTgt spid="73731">
                                            <p:txEl>
                                              <p:pRg st="2" end="2"/>
                                            </p:txEl>
                                          </p:spTgt>
                                        </p:tgtEl>
                                      </p:cBhvr>
                                    </p:animEffect>
                                    <p:anim calcmode="lin" valueType="num">
                                      <p:cBhvr>
                                        <p:cTn id="29" dur="10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37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3731">
                                            <p:txEl>
                                              <p:pRg st="3" end="3"/>
                                            </p:txEl>
                                          </p:spTgt>
                                        </p:tgtEl>
                                        <p:attrNameLst>
                                          <p:attrName>style.visibility</p:attrName>
                                        </p:attrNameLst>
                                      </p:cBhvr>
                                      <p:to>
                                        <p:strVal val="visible"/>
                                      </p:to>
                                    </p:set>
                                    <p:animEffect transition="in" filter="fade">
                                      <p:cBhvr>
                                        <p:cTn id="35" dur="1000"/>
                                        <p:tgtEl>
                                          <p:spTgt spid="73731">
                                            <p:txEl>
                                              <p:pRg st="3" end="3"/>
                                            </p:txEl>
                                          </p:spTgt>
                                        </p:tgtEl>
                                      </p:cBhvr>
                                    </p:animEffect>
                                    <p:anim calcmode="lin" valueType="num">
                                      <p:cBhvr>
                                        <p:cTn id="36" dur="10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37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3731">
                                            <p:txEl>
                                              <p:pRg st="4" end="4"/>
                                            </p:txEl>
                                          </p:spTgt>
                                        </p:tgtEl>
                                        <p:attrNameLst>
                                          <p:attrName>style.visibility</p:attrName>
                                        </p:attrNameLst>
                                      </p:cBhvr>
                                      <p:to>
                                        <p:strVal val="visible"/>
                                      </p:to>
                                    </p:set>
                                    <p:animEffect transition="in" filter="fade">
                                      <p:cBhvr>
                                        <p:cTn id="42" dur="1000"/>
                                        <p:tgtEl>
                                          <p:spTgt spid="73731">
                                            <p:txEl>
                                              <p:pRg st="4" end="4"/>
                                            </p:txEl>
                                          </p:spTgt>
                                        </p:tgtEl>
                                      </p:cBhvr>
                                    </p:animEffect>
                                    <p:anim calcmode="lin" valueType="num">
                                      <p:cBhvr>
                                        <p:cTn id="43" dur="10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37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3731">
                                            <p:txEl>
                                              <p:pRg st="5" end="5"/>
                                            </p:txEl>
                                          </p:spTgt>
                                        </p:tgtEl>
                                        <p:attrNameLst>
                                          <p:attrName>style.visibility</p:attrName>
                                        </p:attrNameLst>
                                      </p:cBhvr>
                                      <p:to>
                                        <p:strVal val="visible"/>
                                      </p:to>
                                    </p:set>
                                    <p:animEffect transition="in" filter="fade">
                                      <p:cBhvr>
                                        <p:cTn id="49" dur="1000"/>
                                        <p:tgtEl>
                                          <p:spTgt spid="73731">
                                            <p:txEl>
                                              <p:pRg st="5" end="5"/>
                                            </p:txEl>
                                          </p:spTgt>
                                        </p:tgtEl>
                                      </p:cBhvr>
                                    </p:animEffect>
                                    <p:anim calcmode="lin" valueType="num">
                                      <p:cBhvr>
                                        <p:cTn id="50" dur="1000" fill="hold"/>
                                        <p:tgtEl>
                                          <p:spTgt spid="73731">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37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3731">
                                            <p:txEl>
                                              <p:pRg st="6" end="6"/>
                                            </p:txEl>
                                          </p:spTgt>
                                        </p:tgtEl>
                                        <p:attrNameLst>
                                          <p:attrName>style.visibility</p:attrName>
                                        </p:attrNameLst>
                                      </p:cBhvr>
                                      <p:to>
                                        <p:strVal val="visible"/>
                                      </p:to>
                                    </p:set>
                                    <p:animEffect transition="in" filter="fade">
                                      <p:cBhvr>
                                        <p:cTn id="56" dur="1000"/>
                                        <p:tgtEl>
                                          <p:spTgt spid="73731">
                                            <p:txEl>
                                              <p:pRg st="6" end="6"/>
                                            </p:txEl>
                                          </p:spTgt>
                                        </p:tgtEl>
                                      </p:cBhvr>
                                    </p:animEffect>
                                    <p:anim calcmode="lin" valueType="num">
                                      <p:cBhvr>
                                        <p:cTn id="57" dur="1000" fill="hold"/>
                                        <p:tgtEl>
                                          <p:spTgt spid="73731">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373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7373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68313" y="0"/>
            <a:ext cx="8229600" cy="1196975"/>
          </a:xfrm>
        </p:spPr>
        <p:txBody>
          <a:bodyPr/>
          <a:lstStyle/>
          <a:p>
            <a:r>
              <a:rPr lang="en-US" smtClean="0"/>
              <a:t>TRAFALGAR SQUARE</a:t>
            </a:r>
            <a:endParaRPr lang="ru-RU" smtClean="0">
              <a:latin typeface="Book Antiqua" pitchFamily="18" charset="0"/>
            </a:endParaRPr>
          </a:p>
        </p:txBody>
      </p:sp>
      <p:sp>
        <p:nvSpPr>
          <p:cNvPr id="41988" name="Rectangle 4"/>
          <p:cNvSpPr>
            <a:spLocks noGrp="1" noChangeArrowheads="1"/>
          </p:cNvSpPr>
          <p:nvPr>
            <p:ph type="body" sz="half" idx="4294967295"/>
          </p:nvPr>
        </p:nvSpPr>
        <p:spPr>
          <a:xfrm>
            <a:off x="0" y="1268413"/>
            <a:ext cx="4067175" cy="3227387"/>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Trafalgar Square is in the centre of London. In the middle of the square stands a tall column. It is a monument to Admiral Nelson.</a:t>
            </a:r>
            <a:endParaRPr lang="ru-RU" sz="2800" b="1" i="1" smtClean="0">
              <a:solidFill>
                <a:schemeClr val="accent2"/>
              </a:solidFill>
              <a:effectLst>
                <a:outerShdw blurRad="38100" dist="38100" dir="2700000" algn="tl">
                  <a:srgbClr val="C0C0C0"/>
                </a:outerShdw>
              </a:effectLst>
            </a:endParaRPr>
          </a:p>
        </p:txBody>
      </p:sp>
      <p:sp>
        <p:nvSpPr>
          <p:cNvPr id="68612" name="Rectangle 5"/>
          <p:cNvSpPr>
            <a:spLocks noGrp="1" noChangeArrowheads="1"/>
          </p:cNvSpPr>
          <p:nvPr>
            <p:ph sz="half" idx="4294967295"/>
          </p:nvPr>
        </p:nvSpPr>
        <p:spPr>
          <a:xfrm>
            <a:off x="4643438" y="2247900"/>
            <a:ext cx="3802062" cy="3878263"/>
          </a:xfrm>
        </p:spPr>
        <p:txBody>
          <a:bodyPr/>
          <a:lstStyle/>
          <a:p>
            <a:endParaRPr lang="ru-RU" sz="2000" smtClean="0">
              <a:latin typeface="Book Antiqua" pitchFamily="18" charset="0"/>
            </a:endParaRPr>
          </a:p>
        </p:txBody>
      </p:sp>
      <p:pic>
        <p:nvPicPr>
          <p:cNvPr id="41991" name="Picture 7" descr="trafalgar_square">
            <a:hlinkClick r:id="rId2"/>
          </p:cNvPr>
          <p:cNvPicPr>
            <a:picLocks noChangeAspect="1" noChangeArrowheads="1"/>
          </p:cNvPicPr>
          <p:nvPr/>
        </p:nvPicPr>
        <p:blipFill>
          <a:blip r:embed="rId3"/>
          <a:srcRect/>
          <a:stretch>
            <a:fillRect/>
          </a:stretch>
        </p:blipFill>
        <p:spPr bwMode="auto">
          <a:xfrm>
            <a:off x="4067175" y="1052513"/>
            <a:ext cx="5076825" cy="5805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988">
                                            <p:txEl>
                                              <p:pRg st="0" end="0"/>
                                            </p:txEl>
                                          </p:spTgt>
                                        </p:tgtEl>
                                        <p:attrNameLst>
                                          <p:attrName>style.visibility</p:attrName>
                                        </p:attrNameLst>
                                      </p:cBhvr>
                                      <p:to>
                                        <p:strVal val="visible"/>
                                      </p:to>
                                    </p:set>
                                    <p:animEffect transition="in" filter="fade">
                                      <p:cBhvr>
                                        <p:cTn id="14" dur="1000"/>
                                        <p:tgtEl>
                                          <p:spTgt spid="41988">
                                            <p:txEl>
                                              <p:pRg st="0" end="0"/>
                                            </p:txEl>
                                          </p:spTgt>
                                        </p:tgtEl>
                                      </p:cBhvr>
                                    </p:animEffect>
                                    <p:anim calcmode="lin" valueType="num">
                                      <p:cBhvr>
                                        <p:cTn id="15" dur="1000" fill="hold"/>
                                        <p:tgtEl>
                                          <p:spTgt spid="4198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19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991"/>
                                        </p:tgtEl>
                                        <p:attrNameLst>
                                          <p:attrName>style.visibility</p:attrName>
                                        </p:attrNameLst>
                                      </p:cBhvr>
                                      <p:to>
                                        <p:strVal val="visible"/>
                                      </p:to>
                                    </p:set>
                                    <p:animEffect transition="in" filter="fade">
                                      <p:cBhvr>
                                        <p:cTn id="21" dur="1000"/>
                                        <p:tgtEl>
                                          <p:spTgt spid="41991"/>
                                        </p:tgtEl>
                                      </p:cBhvr>
                                    </p:animEffect>
                                    <p:anim calcmode="lin" valueType="num">
                                      <p:cBhvr>
                                        <p:cTn id="22" dur="1000" fill="hold"/>
                                        <p:tgtEl>
                                          <p:spTgt spid="41991"/>
                                        </p:tgtEl>
                                        <p:attrNameLst>
                                          <p:attrName>ppt_x</p:attrName>
                                        </p:attrNameLst>
                                      </p:cBhvr>
                                      <p:tavLst>
                                        <p:tav tm="0">
                                          <p:val>
                                            <p:strVal val="#ppt_x"/>
                                          </p:val>
                                        </p:tav>
                                        <p:tav tm="100000">
                                          <p:val>
                                            <p:strVal val="#ppt_x"/>
                                          </p:val>
                                        </p:tav>
                                      </p:tavLst>
                                    </p:anim>
                                    <p:anim calcmode="lin" valueType="num">
                                      <p:cBhvr>
                                        <p:cTn id="23" dur="1000" fill="hold"/>
                                        <p:tgtEl>
                                          <p:spTgt spid="419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3" name="Rectangle 11"/>
          <p:cNvSpPr>
            <a:spLocks noGrp="1" noChangeArrowheads="1"/>
          </p:cNvSpPr>
          <p:nvPr>
            <p:ph type="body" sz="half" idx="4294967295"/>
          </p:nvPr>
        </p:nvSpPr>
        <p:spPr>
          <a:xfrm>
            <a:off x="533400" y="609600"/>
            <a:ext cx="4038600" cy="2559050"/>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Four bronze lions look at the square from the monument.</a:t>
            </a:r>
            <a:endParaRPr lang="ru-RU" sz="2800" b="1" i="1" smtClean="0">
              <a:solidFill>
                <a:schemeClr val="accent2"/>
              </a:solidFill>
              <a:effectLst>
                <a:outerShdw blurRad="38100" dist="38100" dir="2700000" algn="tl">
                  <a:srgbClr val="C0C0C0"/>
                </a:outerShdw>
              </a:effectLst>
            </a:endParaRPr>
          </a:p>
        </p:txBody>
      </p:sp>
      <p:pic>
        <p:nvPicPr>
          <p:cNvPr id="44046" name="Picture 14" descr="shutterstock_39509059_wa">
            <a:hlinkClick r:id="rId2"/>
          </p:cNvPr>
          <p:cNvPicPr>
            <a:picLocks noChangeAspect="1" noChangeArrowheads="1"/>
          </p:cNvPicPr>
          <p:nvPr/>
        </p:nvPicPr>
        <p:blipFill>
          <a:blip r:embed="rId3"/>
          <a:srcRect/>
          <a:stretch>
            <a:fillRect/>
          </a:stretch>
        </p:blipFill>
        <p:spPr bwMode="auto">
          <a:xfrm>
            <a:off x="0" y="3644900"/>
            <a:ext cx="4065588" cy="3213100"/>
          </a:xfrm>
          <a:prstGeom prst="rect">
            <a:avLst/>
          </a:prstGeom>
          <a:noFill/>
          <a:ln w="9525">
            <a:noFill/>
            <a:miter lim="800000"/>
            <a:headEnd/>
            <a:tailEnd/>
          </a:ln>
        </p:spPr>
      </p:pic>
      <p:pic>
        <p:nvPicPr>
          <p:cNvPr id="44048" name="Picture 16" descr="Trafalgar_square_1">
            <a:hlinkClick r:id="rId4"/>
          </p:cNvPr>
          <p:cNvPicPr>
            <a:picLocks noChangeAspect="1" noChangeArrowheads="1"/>
          </p:cNvPicPr>
          <p:nvPr/>
        </p:nvPicPr>
        <p:blipFill>
          <a:blip r:embed="rId5"/>
          <a:srcRect/>
          <a:stretch>
            <a:fillRect/>
          </a:stretch>
        </p:blipFill>
        <p:spPr bwMode="auto">
          <a:xfrm>
            <a:off x="6734175" y="0"/>
            <a:ext cx="2409825" cy="3213100"/>
          </a:xfrm>
          <a:prstGeom prst="rect">
            <a:avLst/>
          </a:prstGeom>
          <a:noFill/>
          <a:ln w="9525">
            <a:noFill/>
            <a:miter lim="800000"/>
            <a:headEnd/>
            <a:tailEnd/>
          </a:ln>
        </p:spPr>
      </p:pic>
      <p:pic>
        <p:nvPicPr>
          <p:cNvPr id="44050" name="Picture 18" descr="Nelson_On_His_Column_-_Trafalgar_Square_-_London_-_240404">
            <a:hlinkClick r:id="rId6"/>
          </p:cNvPr>
          <p:cNvPicPr>
            <a:picLocks noChangeAspect="1" noChangeArrowheads="1"/>
          </p:cNvPicPr>
          <p:nvPr/>
        </p:nvPicPr>
        <p:blipFill>
          <a:blip r:embed="rId7"/>
          <a:srcRect/>
          <a:stretch>
            <a:fillRect/>
          </a:stretch>
        </p:blipFill>
        <p:spPr bwMode="auto">
          <a:xfrm>
            <a:off x="4284663" y="2060575"/>
            <a:ext cx="2095500" cy="3600450"/>
          </a:xfrm>
          <a:prstGeom prst="rect">
            <a:avLst/>
          </a:prstGeom>
          <a:noFill/>
          <a:ln w="9525">
            <a:noFill/>
            <a:miter lim="800000"/>
            <a:headEnd/>
            <a:tailEnd/>
          </a:ln>
        </p:spPr>
      </p:pic>
      <p:pic>
        <p:nvPicPr>
          <p:cNvPr id="44052" name="Picture 20" descr="250px-Trafalgar_square_lion">
            <a:hlinkClick r:id="rId8"/>
          </p:cNvPr>
          <p:cNvPicPr>
            <a:picLocks noChangeAspect="1" noChangeArrowheads="1"/>
          </p:cNvPicPr>
          <p:nvPr/>
        </p:nvPicPr>
        <p:blipFill>
          <a:blip r:embed="rId9"/>
          <a:srcRect/>
          <a:stretch>
            <a:fillRect/>
          </a:stretch>
        </p:blipFill>
        <p:spPr bwMode="auto">
          <a:xfrm>
            <a:off x="6516688" y="3500438"/>
            <a:ext cx="2627312" cy="33575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43">
                                            <p:txEl>
                                              <p:pRg st="0" end="0"/>
                                            </p:txEl>
                                          </p:spTgt>
                                        </p:tgtEl>
                                        <p:attrNameLst>
                                          <p:attrName>style.visibility</p:attrName>
                                        </p:attrNameLst>
                                      </p:cBhvr>
                                      <p:to>
                                        <p:strVal val="visible"/>
                                      </p:to>
                                    </p:set>
                                    <p:animEffect transition="in" filter="fade">
                                      <p:cBhvr>
                                        <p:cTn id="7" dur="1000"/>
                                        <p:tgtEl>
                                          <p:spTgt spid="44043">
                                            <p:txEl>
                                              <p:pRg st="0" end="0"/>
                                            </p:txEl>
                                          </p:spTgt>
                                        </p:tgtEl>
                                      </p:cBhvr>
                                    </p:animEffect>
                                    <p:anim calcmode="lin" valueType="num">
                                      <p:cBhvr>
                                        <p:cTn id="8" dur="1000" fill="hold"/>
                                        <p:tgtEl>
                                          <p:spTgt spid="440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046"/>
                                        </p:tgtEl>
                                        <p:attrNameLst>
                                          <p:attrName>style.visibility</p:attrName>
                                        </p:attrNameLst>
                                      </p:cBhvr>
                                      <p:to>
                                        <p:strVal val="visible"/>
                                      </p:to>
                                    </p:set>
                                    <p:animEffect transition="in" filter="fade">
                                      <p:cBhvr>
                                        <p:cTn id="14" dur="1000"/>
                                        <p:tgtEl>
                                          <p:spTgt spid="44046"/>
                                        </p:tgtEl>
                                      </p:cBhvr>
                                    </p:animEffect>
                                    <p:anim calcmode="lin" valueType="num">
                                      <p:cBhvr>
                                        <p:cTn id="15" dur="1000" fill="hold"/>
                                        <p:tgtEl>
                                          <p:spTgt spid="44046"/>
                                        </p:tgtEl>
                                        <p:attrNameLst>
                                          <p:attrName>ppt_x</p:attrName>
                                        </p:attrNameLst>
                                      </p:cBhvr>
                                      <p:tavLst>
                                        <p:tav tm="0">
                                          <p:val>
                                            <p:strVal val="#ppt_x"/>
                                          </p:val>
                                        </p:tav>
                                        <p:tav tm="100000">
                                          <p:val>
                                            <p:strVal val="#ppt_x"/>
                                          </p:val>
                                        </p:tav>
                                      </p:tavLst>
                                    </p:anim>
                                    <p:anim calcmode="lin" valueType="num">
                                      <p:cBhvr>
                                        <p:cTn id="16" dur="1000" fill="hold"/>
                                        <p:tgtEl>
                                          <p:spTgt spid="440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050"/>
                                        </p:tgtEl>
                                        <p:attrNameLst>
                                          <p:attrName>style.visibility</p:attrName>
                                        </p:attrNameLst>
                                      </p:cBhvr>
                                      <p:to>
                                        <p:strVal val="visible"/>
                                      </p:to>
                                    </p:set>
                                    <p:animEffect transition="in" filter="fade">
                                      <p:cBhvr>
                                        <p:cTn id="21" dur="1000"/>
                                        <p:tgtEl>
                                          <p:spTgt spid="44050"/>
                                        </p:tgtEl>
                                      </p:cBhvr>
                                    </p:animEffect>
                                    <p:anim calcmode="lin" valueType="num">
                                      <p:cBhvr>
                                        <p:cTn id="22" dur="1000" fill="hold"/>
                                        <p:tgtEl>
                                          <p:spTgt spid="44050"/>
                                        </p:tgtEl>
                                        <p:attrNameLst>
                                          <p:attrName>ppt_x</p:attrName>
                                        </p:attrNameLst>
                                      </p:cBhvr>
                                      <p:tavLst>
                                        <p:tav tm="0">
                                          <p:val>
                                            <p:strVal val="#ppt_x"/>
                                          </p:val>
                                        </p:tav>
                                        <p:tav tm="100000">
                                          <p:val>
                                            <p:strVal val="#ppt_x"/>
                                          </p:val>
                                        </p:tav>
                                      </p:tavLst>
                                    </p:anim>
                                    <p:anim calcmode="lin" valueType="num">
                                      <p:cBhvr>
                                        <p:cTn id="23" dur="1000" fill="hold"/>
                                        <p:tgtEl>
                                          <p:spTgt spid="44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fade">
                                      <p:cBhvr>
                                        <p:cTn id="28" dur="1000"/>
                                        <p:tgtEl>
                                          <p:spTgt spid="44052"/>
                                        </p:tgtEl>
                                      </p:cBhvr>
                                    </p:animEffect>
                                    <p:anim calcmode="lin" valueType="num">
                                      <p:cBhvr>
                                        <p:cTn id="29" dur="1000" fill="hold"/>
                                        <p:tgtEl>
                                          <p:spTgt spid="44052"/>
                                        </p:tgtEl>
                                        <p:attrNameLst>
                                          <p:attrName>ppt_x</p:attrName>
                                        </p:attrNameLst>
                                      </p:cBhvr>
                                      <p:tavLst>
                                        <p:tav tm="0">
                                          <p:val>
                                            <p:strVal val="#ppt_x"/>
                                          </p:val>
                                        </p:tav>
                                        <p:tav tm="100000">
                                          <p:val>
                                            <p:strVal val="#ppt_x"/>
                                          </p:val>
                                        </p:tav>
                                      </p:tavLst>
                                    </p:anim>
                                    <p:anim calcmode="lin" valueType="num">
                                      <p:cBhvr>
                                        <p:cTn id="30" dur="1000" fill="hold"/>
                                        <p:tgtEl>
                                          <p:spTgt spid="440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4048"/>
                                        </p:tgtEl>
                                        <p:attrNameLst>
                                          <p:attrName>style.visibility</p:attrName>
                                        </p:attrNameLst>
                                      </p:cBhvr>
                                      <p:to>
                                        <p:strVal val="visible"/>
                                      </p:to>
                                    </p:set>
                                    <p:animEffect transition="in" filter="fade">
                                      <p:cBhvr>
                                        <p:cTn id="35" dur="1000"/>
                                        <p:tgtEl>
                                          <p:spTgt spid="44048"/>
                                        </p:tgtEl>
                                      </p:cBhvr>
                                    </p:animEffect>
                                    <p:anim calcmode="lin" valueType="num">
                                      <p:cBhvr>
                                        <p:cTn id="36" dur="1000" fill="hold"/>
                                        <p:tgtEl>
                                          <p:spTgt spid="44048"/>
                                        </p:tgtEl>
                                        <p:attrNameLst>
                                          <p:attrName>ppt_x</p:attrName>
                                        </p:attrNameLst>
                                      </p:cBhvr>
                                      <p:tavLst>
                                        <p:tav tm="0">
                                          <p:val>
                                            <p:strVal val="#ppt_x"/>
                                          </p:val>
                                        </p:tav>
                                        <p:tav tm="100000">
                                          <p:val>
                                            <p:strVal val="#ppt_x"/>
                                          </p:val>
                                        </p:tav>
                                      </p:tavLst>
                                    </p:anim>
                                    <p:anim calcmode="lin" valueType="num">
                                      <p:cBhvr>
                                        <p:cTn id="37" dur="1000" fill="hold"/>
                                        <p:tgtEl>
                                          <p:spTgt spid="44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sz="half" idx="4294967295"/>
          </p:nvPr>
        </p:nvSpPr>
        <p:spPr>
          <a:xfrm>
            <a:off x="457200" y="533400"/>
            <a:ext cx="4038600" cy="2667000"/>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There are two beautiful fountains in the square. </a:t>
            </a:r>
            <a:endParaRPr lang="ru-RU" sz="2800" b="1" i="1" smtClean="0">
              <a:solidFill>
                <a:schemeClr val="accent2"/>
              </a:solidFill>
              <a:effectLst>
                <a:outerShdw blurRad="38100" dist="38100" dir="2700000" algn="tl">
                  <a:srgbClr val="C0C0C0"/>
                </a:outerShdw>
              </a:effectLst>
            </a:endParaRPr>
          </a:p>
        </p:txBody>
      </p:sp>
      <p:pic>
        <p:nvPicPr>
          <p:cNvPr id="70661" name="Picture 7" descr="929675-trafalgar-square-fountains-with-st-martins-in-the-fields-in-the-background">
            <a:hlinkClick r:id="rId2"/>
          </p:cNvPr>
          <p:cNvPicPr>
            <a:picLocks noChangeAspect="1" noChangeArrowheads="1"/>
          </p:cNvPicPr>
          <p:nvPr/>
        </p:nvPicPr>
        <p:blipFill>
          <a:blip r:embed="rId3"/>
          <a:srcRect/>
          <a:stretch>
            <a:fillRect/>
          </a:stretch>
        </p:blipFill>
        <p:spPr bwMode="auto">
          <a:xfrm>
            <a:off x="0" y="3227388"/>
            <a:ext cx="4787900" cy="3802062"/>
          </a:xfrm>
          <a:prstGeom prst="rect">
            <a:avLst/>
          </a:prstGeom>
          <a:noFill/>
          <a:ln w="9525">
            <a:noFill/>
            <a:miter lim="800000"/>
            <a:headEnd/>
            <a:tailEnd/>
          </a:ln>
        </p:spPr>
      </p:pic>
      <p:pic>
        <p:nvPicPr>
          <p:cNvPr id="70662" name="Picture 9" descr="london_ice_trafalgar_square_fountain">
            <a:hlinkClick r:id="rId4"/>
          </p:cNvPr>
          <p:cNvPicPr>
            <a:picLocks noChangeAspect="1" noChangeArrowheads="1"/>
          </p:cNvPicPr>
          <p:nvPr/>
        </p:nvPicPr>
        <p:blipFill>
          <a:blip r:embed="rId5"/>
          <a:srcRect/>
          <a:stretch>
            <a:fillRect/>
          </a:stretch>
        </p:blipFill>
        <p:spPr bwMode="auto">
          <a:xfrm>
            <a:off x="4724400" y="0"/>
            <a:ext cx="4419600" cy="3206750"/>
          </a:xfrm>
          <a:prstGeom prst="rect">
            <a:avLst/>
          </a:prstGeom>
          <a:noFill/>
          <a:ln w="9525">
            <a:noFill/>
            <a:miter lim="800000"/>
            <a:headEnd/>
            <a:tailEnd/>
          </a:ln>
        </p:spPr>
      </p:pic>
      <p:pic>
        <p:nvPicPr>
          <p:cNvPr id="70663" name="Picture 13" descr="lon505">
            <a:hlinkClick r:id="rId6"/>
          </p:cNvPr>
          <p:cNvPicPr>
            <a:picLocks noChangeAspect="1" noChangeArrowheads="1"/>
          </p:cNvPicPr>
          <p:nvPr/>
        </p:nvPicPr>
        <p:blipFill>
          <a:blip r:embed="rId7"/>
          <a:srcRect/>
          <a:stretch>
            <a:fillRect/>
          </a:stretch>
        </p:blipFill>
        <p:spPr bwMode="auto">
          <a:xfrm>
            <a:off x="4724400" y="3143250"/>
            <a:ext cx="4419600" cy="3944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r>
              <a:rPr lang="en-US" smtClean="0"/>
              <a:t>The name of the town was LONDINIUM.</a:t>
            </a:r>
          </a:p>
        </p:txBody>
      </p:sp>
      <p:pic>
        <p:nvPicPr>
          <p:cNvPr id="4098" name="Рисунок 19" descr="http://dic.academic.ru/pictures/wiki/files/67/Caernarfon_castle_from_the_west.jpg"/>
          <p:cNvPicPr>
            <a:picLocks noChangeAspect="1" noChangeArrowheads="1"/>
          </p:cNvPicPr>
          <p:nvPr/>
        </p:nvPicPr>
        <p:blipFill>
          <a:blip r:embed="rId2"/>
          <a:srcRect/>
          <a:stretch>
            <a:fillRect/>
          </a:stretch>
        </p:blipFill>
        <p:spPr bwMode="auto">
          <a:xfrm>
            <a:off x="0" y="1828800"/>
            <a:ext cx="9144000"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anim calcmode="lin" valueType="num">
                                      <p:cBhvr>
                                        <p:cTn id="12" dur="1000" fill="hold"/>
                                        <p:tgtEl>
                                          <p:spTgt spid="4098"/>
                                        </p:tgtEl>
                                        <p:attrNameLst>
                                          <p:attrName>ppt_x</p:attrName>
                                        </p:attrNameLst>
                                      </p:cBhvr>
                                      <p:tavLst>
                                        <p:tav tm="0">
                                          <p:val>
                                            <p:strVal val="#ppt_x"/>
                                          </p:val>
                                        </p:tav>
                                        <p:tav tm="100000">
                                          <p:val>
                                            <p:strVal val="#ppt_x"/>
                                          </p:val>
                                        </p:tav>
                                      </p:tavLst>
                                    </p:anim>
                                    <p:anim calcmode="lin" valueType="num">
                                      <p:cBhvr>
                                        <p:cTn id="1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5"/>
          <p:cNvSpPr>
            <a:spLocks noGrp="1" noChangeArrowheads="1"/>
          </p:cNvSpPr>
          <p:nvPr>
            <p:ph type="body" sz="half" idx="4294967295"/>
          </p:nvPr>
        </p:nvSpPr>
        <p:spPr>
          <a:xfrm>
            <a:off x="0" y="1447800"/>
            <a:ext cx="4211638" cy="3810000"/>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They are in front of the National Gallery. It is one of the best picture galleries in the world. Every day a lot of tourists visit this fine building with its tall columns.</a:t>
            </a:r>
            <a:endParaRPr lang="ru-RU" sz="2800" b="1" i="1" smtClean="0">
              <a:solidFill>
                <a:schemeClr val="accent2"/>
              </a:solidFill>
              <a:effectLst>
                <a:outerShdw blurRad="38100" dist="38100" dir="2700000" algn="tl">
                  <a:srgbClr val="C0C0C0"/>
                </a:outerShdw>
              </a:effectLst>
            </a:endParaRPr>
          </a:p>
        </p:txBody>
      </p:sp>
      <p:sp>
        <p:nvSpPr>
          <p:cNvPr id="71684" name="Rectangle 6"/>
          <p:cNvSpPr>
            <a:spLocks noGrp="1" noChangeArrowheads="1"/>
          </p:cNvSpPr>
          <p:nvPr>
            <p:ph sz="half" idx="4294967295"/>
          </p:nvPr>
        </p:nvSpPr>
        <p:spPr>
          <a:xfrm>
            <a:off x="4643438" y="2247900"/>
            <a:ext cx="3802062" cy="3878263"/>
          </a:xfrm>
        </p:spPr>
        <p:txBody>
          <a:bodyPr/>
          <a:lstStyle/>
          <a:p>
            <a:endParaRPr lang="ru-RU" sz="2000" smtClean="0">
              <a:latin typeface="Book Antiqua" pitchFamily="18" charset="0"/>
            </a:endParaRPr>
          </a:p>
        </p:txBody>
      </p:sp>
      <p:pic>
        <p:nvPicPr>
          <p:cNvPr id="50184" name="Picture 8" descr="london_009_trafalgar_square_national_gallery">
            <a:hlinkClick r:id="rId2"/>
          </p:cNvPr>
          <p:cNvPicPr>
            <a:picLocks noChangeAspect="1" noChangeArrowheads="1"/>
          </p:cNvPicPr>
          <p:nvPr/>
        </p:nvPicPr>
        <p:blipFill>
          <a:blip r:embed="rId3"/>
          <a:srcRect/>
          <a:stretch>
            <a:fillRect/>
          </a:stretch>
        </p:blipFill>
        <p:spPr bwMode="auto">
          <a:xfrm>
            <a:off x="4343400" y="0"/>
            <a:ext cx="4800600" cy="3716338"/>
          </a:xfrm>
          <a:prstGeom prst="rect">
            <a:avLst/>
          </a:prstGeom>
          <a:noFill/>
          <a:ln w="9525">
            <a:noFill/>
            <a:miter lim="800000"/>
            <a:headEnd/>
            <a:tailEnd/>
          </a:ln>
        </p:spPr>
      </p:pic>
      <p:pic>
        <p:nvPicPr>
          <p:cNvPr id="50186" name="Picture 10" descr="800px-Nationalgallery">
            <a:hlinkClick r:id="rId4"/>
          </p:cNvPr>
          <p:cNvPicPr>
            <a:picLocks noChangeAspect="1" noChangeArrowheads="1"/>
          </p:cNvPicPr>
          <p:nvPr/>
        </p:nvPicPr>
        <p:blipFill>
          <a:blip r:embed="rId5"/>
          <a:srcRect/>
          <a:stretch>
            <a:fillRect/>
          </a:stretch>
        </p:blipFill>
        <p:spPr bwMode="auto">
          <a:xfrm>
            <a:off x="4343400" y="3716338"/>
            <a:ext cx="4800600" cy="31416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181">
                                            <p:txEl>
                                              <p:pRg st="0" end="0"/>
                                            </p:txEl>
                                          </p:spTgt>
                                        </p:tgtEl>
                                        <p:attrNameLst>
                                          <p:attrName>style.visibility</p:attrName>
                                        </p:attrNameLst>
                                      </p:cBhvr>
                                      <p:to>
                                        <p:strVal val="visible"/>
                                      </p:to>
                                    </p:set>
                                    <p:animEffect transition="in" filter="fade">
                                      <p:cBhvr>
                                        <p:cTn id="7" dur="1000"/>
                                        <p:tgtEl>
                                          <p:spTgt spid="50181">
                                            <p:txEl>
                                              <p:pRg st="0" end="0"/>
                                            </p:txEl>
                                          </p:spTgt>
                                        </p:tgtEl>
                                      </p:cBhvr>
                                    </p:animEffect>
                                    <p:anim calcmode="lin" valueType="num">
                                      <p:cBhvr>
                                        <p:cTn id="8" dur="1000" fill="hold"/>
                                        <p:tgtEl>
                                          <p:spTgt spid="5018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1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184"/>
                                        </p:tgtEl>
                                        <p:attrNameLst>
                                          <p:attrName>style.visibility</p:attrName>
                                        </p:attrNameLst>
                                      </p:cBhvr>
                                      <p:to>
                                        <p:strVal val="visible"/>
                                      </p:to>
                                    </p:set>
                                    <p:animEffect transition="in" filter="fade">
                                      <p:cBhvr>
                                        <p:cTn id="14" dur="1000"/>
                                        <p:tgtEl>
                                          <p:spTgt spid="50184"/>
                                        </p:tgtEl>
                                      </p:cBhvr>
                                    </p:animEffect>
                                    <p:anim calcmode="lin" valueType="num">
                                      <p:cBhvr>
                                        <p:cTn id="15" dur="1000" fill="hold"/>
                                        <p:tgtEl>
                                          <p:spTgt spid="50184"/>
                                        </p:tgtEl>
                                        <p:attrNameLst>
                                          <p:attrName>ppt_x</p:attrName>
                                        </p:attrNameLst>
                                      </p:cBhvr>
                                      <p:tavLst>
                                        <p:tav tm="0">
                                          <p:val>
                                            <p:strVal val="#ppt_x"/>
                                          </p:val>
                                        </p:tav>
                                        <p:tav tm="100000">
                                          <p:val>
                                            <p:strVal val="#ppt_x"/>
                                          </p:val>
                                        </p:tav>
                                      </p:tavLst>
                                    </p:anim>
                                    <p:anim calcmode="lin" valueType="num">
                                      <p:cBhvr>
                                        <p:cTn id="16" dur="1000" fill="hold"/>
                                        <p:tgtEl>
                                          <p:spTgt spid="5018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186"/>
                                        </p:tgtEl>
                                        <p:attrNameLst>
                                          <p:attrName>style.visibility</p:attrName>
                                        </p:attrNameLst>
                                      </p:cBhvr>
                                      <p:to>
                                        <p:strVal val="visible"/>
                                      </p:to>
                                    </p:set>
                                    <p:animEffect transition="in" filter="fade">
                                      <p:cBhvr>
                                        <p:cTn id="21" dur="1000"/>
                                        <p:tgtEl>
                                          <p:spTgt spid="50186"/>
                                        </p:tgtEl>
                                      </p:cBhvr>
                                    </p:animEffect>
                                    <p:anim calcmode="lin" valueType="num">
                                      <p:cBhvr>
                                        <p:cTn id="22" dur="1000" fill="hold"/>
                                        <p:tgtEl>
                                          <p:spTgt spid="50186"/>
                                        </p:tgtEl>
                                        <p:attrNameLst>
                                          <p:attrName>ppt_x</p:attrName>
                                        </p:attrNameLst>
                                      </p:cBhvr>
                                      <p:tavLst>
                                        <p:tav tm="0">
                                          <p:val>
                                            <p:strVal val="#ppt_x"/>
                                          </p:val>
                                        </p:tav>
                                        <p:tav tm="100000">
                                          <p:val>
                                            <p:strVal val="#ppt_x"/>
                                          </p:val>
                                        </p:tav>
                                      </p:tavLst>
                                    </p:anim>
                                    <p:anim calcmode="lin" valueType="num">
                                      <p:cBhvr>
                                        <p:cTn id="23" dur="1000" fill="hold"/>
                                        <p:tgtEl>
                                          <p:spTgt spid="501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457200" y="457200"/>
            <a:ext cx="8229600" cy="765175"/>
          </a:xfrm>
        </p:spPr>
        <p:txBody>
          <a:bodyPr/>
          <a:lstStyle/>
          <a:p>
            <a:r>
              <a:rPr lang="en-US" smtClean="0"/>
              <a:t>LEARN THE NEW</a:t>
            </a:r>
            <a:r>
              <a:rPr lang="en-US" smtClean="0">
                <a:latin typeface="Times New Roman" pitchFamily="18" charset="0"/>
              </a:rPr>
              <a:t> </a:t>
            </a:r>
            <a:r>
              <a:rPr lang="en-US" smtClean="0"/>
              <a:t>WORDS</a:t>
            </a:r>
            <a:endParaRPr lang="ru-RU" smtClean="0">
              <a:latin typeface="Book Antiqua" pitchFamily="18" charset="0"/>
            </a:endParaRPr>
          </a:p>
        </p:txBody>
      </p:sp>
      <p:sp>
        <p:nvSpPr>
          <p:cNvPr id="73731" name="Rectangle 3"/>
          <p:cNvSpPr>
            <a:spLocks noChangeArrowheads="1"/>
          </p:cNvSpPr>
          <p:nvPr/>
        </p:nvSpPr>
        <p:spPr bwMode="auto">
          <a:xfrm>
            <a:off x="76200" y="1828800"/>
            <a:ext cx="9067800" cy="4876800"/>
          </a:xfrm>
          <a:prstGeom prst="rect">
            <a:avLst/>
          </a:prstGeom>
          <a:noFill/>
          <a:ln w="9525">
            <a:noFill/>
            <a:miter lim="800000"/>
            <a:headEnd/>
            <a:tailEnd/>
          </a:ln>
        </p:spPr>
        <p:txBody>
          <a:bodyPr/>
          <a:lstStyle/>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1. Westminster</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2. the political centre</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3. Whitehall</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4. the Prime Minister</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5. Downing Street 10</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6. Parliament Square</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7. The Houses of Parliament</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8. Big Ben</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9. to get a name after - </a:t>
            </a:r>
            <a:r>
              <a:rPr lang="ru-RU" sz="2400" b="1" i="1">
                <a:solidFill>
                  <a:schemeClr val="accent2"/>
                </a:solidFill>
                <a:effectLst>
                  <a:outerShdw blurRad="38100" dist="38100" dir="2700000" algn="tl">
                    <a:srgbClr val="C0C0C0"/>
                  </a:outerShdw>
                </a:effectLst>
                <a:latin typeface="Book Antiqua" pitchFamily="18" charset="0"/>
              </a:rPr>
              <a:t>называться по имени</a:t>
            </a:r>
            <a:endParaRPr lang="en-US" sz="2400" b="1" i="1">
              <a:solidFill>
                <a:schemeClr val="accent2"/>
              </a:solidFill>
              <a:effectLst>
                <a:outerShdw blurRad="38100" dist="38100" dir="2700000" algn="tl">
                  <a:srgbClr val="C0C0C0"/>
                </a:outerShdw>
              </a:effectLst>
              <a:latin typeface="Book Antiqua" pitchFamily="18" charset="0"/>
            </a:endParaRPr>
          </a:p>
          <a:p>
            <a:pPr marL="365125" indent="-365125">
              <a:spcBef>
                <a:spcPct val="20000"/>
              </a:spcBef>
              <a:buClr>
                <a:schemeClr val="accent1"/>
              </a:buClr>
              <a:buFont typeface="Wingdings" pitchFamily="2" charset="2"/>
              <a:buChar char=""/>
            </a:pPr>
            <a:r>
              <a:rPr lang="ru-RU" sz="2400" b="1" i="1">
                <a:solidFill>
                  <a:schemeClr val="accent2"/>
                </a:solidFill>
                <a:effectLst>
                  <a:outerShdw blurRad="38100" dist="38100" dir="2700000" algn="tl">
                    <a:srgbClr val="C0C0C0"/>
                  </a:outerShdw>
                </a:effectLst>
                <a:latin typeface="Book Antiqua" pitchFamily="18" charset="0"/>
              </a:rPr>
              <a:t>10. </a:t>
            </a:r>
            <a:r>
              <a:rPr lang="en-US" sz="2400" b="1" i="1">
                <a:solidFill>
                  <a:schemeClr val="accent2"/>
                </a:solidFill>
                <a:effectLst>
                  <a:outerShdw blurRad="38100" dist="38100" dir="2700000" algn="tl">
                    <a:srgbClr val="C0C0C0"/>
                  </a:outerShdw>
                </a:effectLst>
                <a:latin typeface="Book Antiqua" pitchFamily="18" charset="0"/>
              </a:rPr>
              <a:t>Sir Benjamin Hall</a:t>
            </a:r>
          </a:p>
          <a:p>
            <a:pPr marL="365125" indent="-365125">
              <a:spcBef>
                <a:spcPct val="20000"/>
              </a:spcBef>
              <a:buClr>
                <a:schemeClr val="accent1"/>
              </a:buClr>
              <a:buFont typeface="Wingdings" pitchFamily="2" charset="2"/>
              <a:buChar char=""/>
            </a:pPr>
            <a:r>
              <a:rPr lang="en-US" sz="2400" b="1" i="1">
                <a:solidFill>
                  <a:schemeClr val="accent2"/>
                </a:solidFill>
                <a:effectLst>
                  <a:outerShdw blurRad="38100" dist="38100" dir="2700000" algn="tl">
                    <a:srgbClr val="C0C0C0"/>
                  </a:outerShdw>
                </a:effectLst>
                <a:latin typeface="Book Antiqua" pitchFamily="18" charset="0"/>
              </a:rPr>
              <a:t>11. a nickname - </a:t>
            </a:r>
            <a:r>
              <a:rPr lang="ru-RU" sz="2400" b="1" i="1">
                <a:solidFill>
                  <a:schemeClr val="accent2"/>
                </a:solidFill>
                <a:effectLst>
                  <a:outerShdw blurRad="38100" dist="38100" dir="2700000" algn="tl">
                    <a:srgbClr val="C0C0C0"/>
                  </a:outerShdw>
                </a:effectLst>
                <a:latin typeface="Book Antiqua" pitchFamily="18" charset="0"/>
              </a:rPr>
              <a:t>прозвище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37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3731">
                                            <p:txEl>
                                              <p:pRg st="1" end="1"/>
                                            </p:txEl>
                                          </p:spTgt>
                                        </p:tgtEl>
                                        <p:attrNameLst>
                                          <p:attrName>style.visibility</p:attrName>
                                        </p:attrNameLst>
                                      </p:cBhvr>
                                      <p:to>
                                        <p:strVal val="visible"/>
                                      </p:to>
                                    </p:set>
                                    <p:animEffect transition="in" filter="fade">
                                      <p:cBhvr>
                                        <p:cTn id="14" dur="1000"/>
                                        <p:tgtEl>
                                          <p:spTgt spid="73731">
                                            <p:txEl>
                                              <p:pRg st="1" end="1"/>
                                            </p:txEl>
                                          </p:spTgt>
                                        </p:tgtEl>
                                      </p:cBhvr>
                                    </p:animEffect>
                                    <p:anim calcmode="lin" valueType="num">
                                      <p:cBhvr>
                                        <p:cTn id="15"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3731">
                                            <p:txEl>
                                              <p:pRg st="2" end="2"/>
                                            </p:txEl>
                                          </p:spTgt>
                                        </p:tgtEl>
                                        <p:attrNameLst>
                                          <p:attrName>style.visibility</p:attrName>
                                        </p:attrNameLst>
                                      </p:cBhvr>
                                      <p:to>
                                        <p:strVal val="visible"/>
                                      </p:to>
                                    </p:set>
                                    <p:animEffect transition="in" filter="fade">
                                      <p:cBhvr>
                                        <p:cTn id="21" dur="1000"/>
                                        <p:tgtEl>
                                          <p:spTgt spid="73731">
                                            <p:txEl>
                                              <p:pRg st="2" end="2"/>
                                            </p:txEl>
                                          </p:spTgt>
                                        </p:tgtEl>
                                      </p:cBhvr>
                                    </p:animEffect>
                                    <p:anim calcmode="lin" valueType="num">
                                      <p:cBhvr>
                                        <p:cTn id="22" dur="10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37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731">
                                            <p:txEl>
                                              <p:pRg st="3" end="3"/>
                                            </p:txEl>
                                          </p:spTgt>
                                        </p:tgtEl>
                                        <p:attrNameLst>
                                          <p:attrName>style.visibility</p:attrName>
                                        </p:attrNameLst>
                                      </p:cBhvr>
                                      <p:to>
                                        <p:strVal val="visible"/>
                                      </p:to>
                                    </p:set>
                                    <p:animEffect transition="in" filter="fade">
                                      <p:cBhvr>
                                        <p:cTn id="28" dur="1000"/>
                                        <p:tgtEl>
                                          <p:spTgt spid="73731">
                                            <p:txEl>
                                              <p:pRg st="3" end="3"/>
                                            </p:txEl>
                                          </p:spTgt>
                                        </p:tgtEl>
                                      </p:cBhvr>
                                    </p:animEffect>
                                    <p:anim calcmode="lin" valueType="num">
                                      <p:cBhvr>
                                        <p:cTn id="29" dur="10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37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3731">
                                            <p:txEl>
                                              <p:pRg st="4" end="4"/>
                                            </p:txEl>
                                          </p:spTgt>
                                        </p:tgtEl>
                                        <p:attrNameLst>
                                          <p:attrName>style.visibility</p:attrName>
                                        </p:attrNameLst>
                                      </p:cBhvr>
                                      <p:to>
                                        <p:strVal val="visible"/>
                                      </p:to>
                                    </p:set>
                                    <p:animEffect transition="in" filter="fade">
                                      <p:cBhvr>
                                        <p:cTn id="35" dur="1000"/>
                                        <p:tgtEl>
                                          <p:spTgt spid="73731">
                                            <p:txEl>
                                              <p:pRg st="4" end="4"/>
                                            </p:txEl>
                                          </p:spTgt>
                                        </p:tgtEl>
                                      </p:cBhvr>
                                    </p:animEffect>
                                    <p:anim calcmode="lin" valueType="num">
                                      <p:cBhvr>
                                        <p:cTn id="36" dur="10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37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3731">
                                            <p:txEl>
                                              <p:pRg st="5" end="5"/>
                                            </p:txEl>
                                          </p:spTgt>
                                        </p:tgtEl>
                                        <p:attrNameLst>
                                          <p:attrName>style.visibility</p:attrName>
                                        </p:attrNameLst>
                                      </p:cBhvr>
                                      <p:to>
                                        <p:strVal val="visible"/>
                                      </p:to>
                                    </p:set>
                                    <p:animEffect transition="in" filter="fade">
                                      <p:cBhvr>
                                        <p:cTn id="42" dur="1000"/>
                                        <p:tgtEl>
                                          <p:spTgt spid="73731">
                                            <p:txEl>
                                              <p:pRg st="5" end="5"/>
                                            </p:txEl>
                                          </p:spTgt>
                                        </p:tgtEl>
                                      </p:cBhvr>
                                    </p:animEffect>
                                    <p:anim calcmode="lin" valueType="num">
                                      <p:cBhvr>
                                        <p:cTn id="43" dur="1000" fill="hold"/>
                                        <p:tgtEl>
                                          <p:spTgt spid="7373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37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3731">
                                            <p:txEl>
                                              <p:pRg st="6" end="6"/>
                                            </p:txEl>
                                          </p:spTgt>
                                        </p:tgtEl>
                                        <p:attrNameLst>
                                          <p:attrName>style.visibility</p:attrName>
                                        </p:attrNameLst>
                                      </p:cBhvr>
                                      <p:to>
                                        <p:strVal val="visible"/>
                                      </p:to>
                                    </p:set>
                                    <p:animEffect transition="in" filter="fade">
                                      <p:cBhvr>
                                        <p:cTn id="49" dur="1000"/>
                                        <p:tgtEl>
                                          <p:spTgt spid="73731">
                                            <p:txEl>
                                              <p:pRg st="6" end="6"/>
                                            </p:txEl>
                                          </p:spTgt>
                                        </p:tgtEl>
                                      </p:cBhvr>
                                    </p:animEffect>
                                    <p:anim calcmode="lin" valueType="num">
                                      <p:cBhvr>
                                        <p:cTn id="50" dur="1000" fill="hold"/>
                                        <p:tgtEl>
                                          <p:spTgt spid="7373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37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3731">
                                            <p:txEl>
                                              <p:pRg st="7" end="7"/>
                                            </p:txEl>
                                          </p:spTgt>
                                        </p:tgtEl>
                                        <p:attrNameLst>
                                          <p:attrName>style.visibility</p:attrName>
                                        </p:attrNameLst>
                                      </p:cBhvr>
                                      <p:to>
                                        <p:strVal val="visible"/>
                                      </p:to>
                                    </p:set>
                                    <p:animEffect transition="in" filter="fade">
                                      <p:cBhvr>
                                        <p:cTn id="56" dur="1000"/>
                                        <p:tgtEl>
                                          <p:spTgt spid="73731">
                                            <p:txEl>
                                              <p:pRg st="7" end="7"/>
                                            </p:txEl>
                                          </p:spTgt>
                                        </p:tgtEl>
                                      </p:cBhvr>
                                    </p:animEffect>
                                    <p:anim calcmode="lin" valueType="num">
                                      <p:cBhvr>
                                        <p:cTn id="57" dur="1000" fill="hold"/>
                                        <p:tgtEl>
                                          <p:spTgt spid="7373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37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3731">
                                            <p:txEl>
                                              <p:pRg st="8" end="8"/>
                                            </p:txEl>
                                          </p:spTgt>
                                        </p:tgtEl>
                                        <p:attrNameLst>
                                          <p:attrName>style.visibility</p:attrName>
                                        </p:attrNameLst>
                                      </p:cBhvr>
                                      <p:to>
                                        <p:strVal val="visible"/>
                                      </p:to>
                                    </p:set>
                                    <p:animEffect transition="in" filter="fade">
                                      <p:cBhvr>
                                        <p:cTn id="63" dur="1000"/>
                                        <p:tgtEl>
                                          <p:spTgt spid="73731">
                                            <p:txEl>
                                              <p:pRg st="8" end="8"/>
                                            </p:txEl>
                                          </p:spTgt>
                                        </p:tgtEl>
                                      </p:cBhvr>
                                    </p:animEffect>
                                    <p:anim calcmode="lin" valueType="num">
                                      <p:cBhvr>
                                        <p:cTn id="64" dur="1000" fill="hold"/>
                                        <p:tgtEl>
                                          <p:spTgt spid="73731">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373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3731">
                                            <p:txEl>
                                              <p:pRg st="9" end="9"/>
                                            </p:txEl>
                                          </p:spTgt>
                                        </p:tgtEl>
                                        <p:attrNameLst>
                                          <p:attrName>style.visibility</p:attrName>
                                        </p:attrNameLst>
                                      </p:cBhvr>
                                      <p:to>
                                        <p:strVal val="visible"/>
                                      </p:to>
                                    </p:set>
                                    <p:animEffect transition="in" filter="fade">
                                      <p:cBhvr>
                                        <p:cTn id="70" dur="1000"/>
                                        <p:tgtEl>
                                          <p:spTgt spid="73731">
                                            <p:txEl>
                                              <p:pRg st="9" end="9"/>
                                            </p:txEl>
                                          </p:spTgt>
                                        </p:tgtEl>
                                      </p:cBhvr>
                                    </p:animEffect>
                                    <p:anim calcmode="lin" valueType="num">
                                      <p:cBhvr>
                                        <p:cTn id="71" dur="1000" fill="hold"/>
                                        <p:tgtEl>
                                          <p:spTgt spid="73731">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7373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3731">
                                            <p:txEl>
                                              <p:pRg st="10" end="10"/>
                                            </p:txEl>
                                          </p:spTgt>
                                        </p:tgtEl>
                                        <p:attrNameLst>
                                          <p:attrName>style.visibility</p:attrName>
                                        </p:attrNameLst>
                                      </p:cBhvr>
                                      <p:to>
                                        <p:strVal val="visible"/>
                                      </p:to>
                                    </p:set>
                                    <p:animEffect transition="in" filter="fade">
                                      <p:cBhvr>
                                        <p:cTn id="77" dur="1000"/>
                                        <p:tgtEl>
                                          <p:spTgt spid="73731">
                                            <p:txEl>
                                              <p:pRg st="10" end="10"/>
                                            </p:txEl>
                                          </p:spTgt>
                                        </p:tgtEl>
                                      </p:cBhvr>
                                    </p:animEffect>
                                    <p:anim calcmode="lin" valueType="num">
                                      <p:cBhvr>
                                        <p:cTn id="78" dur="1000" fill="hold"/>
                                        <p:tgtEl>
                                          <p:spTgt spid="73731">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73731">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57200" y="0"/>
            <a:ext cx="8229600" cy="1125538"/>
          </a:xfrm>
        </p:spPr>
        <p:txBody>
          <a:bodyPr/>
          <a:lstStyle/>
          <a:p>
            <a:r>
              <a:rPr lang="en-US" smtClean="0"/>
              <a:t>WESTMINSTER</a:t>
            </a:r>
            <a:endParaRPr lang="ru-RU" smtClean="0">
              <a:latin typeface="Book Antiqua" pitchFamily="18" charset="0"/>
            </a:endParaRPr>
          </a:p>
        </p:txBody>
      </p:sp>
      <p:sp>
        <p:nvSpPr>
          <p:cNvPr id="53252" name="Rectangle 4"/>
          <p:cNvSpPr>
            <a:spLocks noGrp="1" noChangeArrowheads="1"/>
          </p:cNvSpPr>
          <p:nvPr>
            <p:ph type="body" sz="half" idx="4294967295"/>
          </p:nvPr>
        </p:nvSpPr>
        <p:spPr>
          <a:xfrm>
            <a:off x="685800" y="1981200"/>
            <a:ext cx="3124200" cy="2227263"/>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The political centre of London is Westminster. There are a lot of offices in this part of London.</a:t>
            </a:r>
            <a:endParaRPr lang="ru-RU" sz="2800" b="1" i="1" smtClean="0">
              <a:solidFill>
                <a:schemeClr val="accent2"/>
              </a:solidFill>
              <a:effectLst>
                <a:outerShdw blurRad="38100" dist="38100" dir="2700000" algn="tl">
                  <a:srgbClr val="C0C0C0"/>
                </a:outerShdw>
              </a:effectLst>
            </a:endParaRPr>
          </a:p>
        </p:txBody>
      </p:sp>
      <p:pic>
        <p:nvPicPr>
          <p:cNvPr id="53255" name="Picture 7" descr="Londres-Westminster">
            <a:hlinkClick r:id="rId2"/>
          </p:cNvPr>
          <p:cNvPicPr>
            <a:picLocks noChangeAspect="1" noChangeArrowheads="1"/>
          </p:cNvPicPr>
          <p:nvPr/>
        </p:nvPicPr>
        <p:blipFill>
          <a:blip r:embed="rId3"/>
          <a:srcRect/>
          <a:stretch>
            <a:fillRect/>
          </a:stretch>
        </p:blipFill>
        <p:spPr bwMode="auto">
          <a:xfrm>
            <a:off x="4114800" y="1066800"/>
            <a:ext cx="4859338" cy="45100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1000"/>
                                        <p:tgtEl>
                                          <p:spTgt spid="53250"/>
                                        </p:tgtEl>
                                      </p:cBhvr>
                                    </p:animEffect>
                                    <p:anim calcmode="lin" valueType="num">
                                      <p:cBhvr>
                                        <p:cTn id="8" dur="1000" fill="hold"/>
                                        <p:tgtEl>
                                          <p:spTgt spid="53250"/>
                                        </p:tgtEl>
                                        <p:attrNameLst>
                                          <p:attrName>ppt_x</p:attrName>
                                        </p:attrNameLst>
                                      </p:cBhvr>
                                      <p:tavLst>
                                        <p:tav tm="0">
                                          <p:val>
                                            <p:strVal val="#ppt_x"/>
                                          </p:val>
                                        </p:tav>
                                        <p:tav tm="100000">
                                          <p:val>
                                            <p:strVal val="#ppt_x"/>
                                          </p:val>
                                        </p:tav>
                                      </p:tavLst>
                                    </p:anim>
                                    <p:anim calcmode="lin" valueType="num">
                                      <p:cBhvr>
                                        <p:cTn id="9" dur="1000" fill="hold"/>
                                        <p:tgtEl>
                                          <p:spTgt spid="532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252">
                                            <p:txEl>
                                              <p:pRg st="0" end="0"/>
                                            </p:txEl>
                                          </p:spTgt>
                                        </p:tgtEl>
                                        <p:attrNameLst>
                                          <p:attrName>style.visibility</p:attrName>
                                        </p:attrNameLst>
                                      </p:cBhvr>
                                      <p:to>
                                        <p:strVal val="visible"/>
                                      </p:to>
                                    </p:set>
                                    <p:animEffect transition="in" filter="fade">
                                      <p:cBhvr>
                                        <p:cTn id="14" dur="1000"/>
                                        <p:tgtEl>
                                          <p:spTgt spid="53252">
                                            <p:txEl>
                                              <p:pRg st="0" end="0"/>
                                            </p:txEl>
                                          </p:spTgt>
                                        </p:tgtEl>
                                      </p:cBhvr>
                                    </p:animEffect>
                                    <p:anim calcmode="lin" valueType="num">
                                      <p:cBhvr>
                                        <p:cTn id="15" dur="1000" fill="hold"/>
                                        <p:tgtEl>
                                          <p:spTgt spid="5325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2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255"/>
                                        </p:tgtEl>
                                        <p:attrNameLst>
                                          <p:attrName>style.visibility</p:attrName>
                                        </p:attrNameLst>
                                      </p:cBhvr>
                                      <p:to>
                                        <p:strVal val="visible"/>
                                      </p:to>
                                    </p:set>
                                    <p:animEffect transition="in" filter="fade">
                                      <p:cBhvr>
                                        <p:cTn id="21" dur="1000"/>
                                        <p:tgtEl>
                                          <p:spTgt spid="53255"/>
                                        </p:tgtEl>
                                      </p:cBhvr>
                                    </p:animEffect>
                                    <p:anim calcmode="lin" valueType="num">
                                      <p:cBhvr>
                                        <p:cTn id="22" dur="1000" fill="hold"/>
                                        <p:tgtEl>
                                          <p:spTgt spid="53255"/>
                                        </p:tgtEl>
                                        <p:attrNameLst>
                                          <p:attrName>ppt_x</p:attrName>
                                        </p:attrNameLst>
                                      </p:cBhvr>
                                      <p:tavLst>
                                        <p:tav tm="0">
                                          <p:val>
                                            <p:strVal val="#ppt_x"/>
                                          </p:val>
                                        </p:tav>
                                        <p:tav tm="100000">
                                          <p:val>
                                            <p:strVal val="#ppt_x"/>
                                          </p:val>
                                        </p:tav>
                                      </p:tavLst>
                                    </p:anim>
                                    <p:anim calcmode="lin" valueType="num">
                                      <p:cBhvr>
                                        <p:cTn id="23" dur="1000" fill="hold"/>
                                        <p:tgtEl>
                                          <p:spTgt spid="532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685800" y="381000"/>
            <a:ext cx="7756525" cy="1054100"/>
          </a:xfrm>
        </p:spPr>
        <p:txBody>
          <a:bodyPr/>
          <a:lstStyle/>
          <a:p>
            <a:r>
              <a:rPr lang="en-US" smtClean="0"/>
              <a:t>WHITEHALL</a:t>
            </a:r>
            <a:endParaRPr lang="ru-RU" smtClean="0">
              <a:latin typeface="Book Antiqua" pitchFamily="18" charset="0"/>
            </a:endParaRPr>
          </a:p>
        </p:txBody>
      </p:sp>
      <p:sp>
        <p:nvSpPr>
          <p:cNvPr id="74755" name="Rectangle 4"/>
          <p:cNvSpPr>
            <a:spLocks noGrp="1" noChangeArrowheads="1"/>
          </p:cNvSpPr>
          <p:nvPr>
            <p:ph type="body" sz="half" idx="4294967295"/>
          </p:nvPr>
        </p:nvSpPr>
        <p:spPr>
          <a:xfrm>
            <a:off x="228600" y="2133600"/>
            <a:ext cx="4284663" cy="2667000"/>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Whitehall is a wide street. It leads to Parliament Square.</a:t>
            </a:r>
            <a:endParaRPr lang="ru-RU" sz="2800" b="1" i="1" smtClean="0">
              <a:solidFill>
                <a:schemeClr val="accent2"/>
              </a:solidFill>
              <a:effectLst>
                <a:outerShdw blurRad="38100" dist="38100" dir="2700000" algn="tl">
                  <a:srgbClr val="C0C0C0"/>
                </a:outerShdw>
              </a:effectLst>
            </a:endParaRPr>
          </a:p>
        </p:txBody>
      </p:sp>
      <p:pic>
        <p:nvPicPr>
          <p:cNvPr id="74757" name="Picture 7" descr="whitehallREX_468x282">
            <a:hlinkClick r:id="rId2"/>
          </p:cNvPr>
          <p:cNvPicPr>
            <a:picLocks noChangeAspect="1" noChangeArrowheads="1"/>
          </p:cNvPicPr>
          <p:nvPr/>
        </p:nvPicPr>
        <p:blipFill>
          <a:blip r:embed="rId3"/>
          <a:srcRect/>
          <a:stretch>
            <a:fillRect/>
          </a:stretch>
        </p:blipFill>
        <p:spPr bwMode="auto">
          <a:xfrm>
            <a:off x="4211638" y="1412875"/>
            <a:ext cx="4932362" cy="4454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457200" y="228600"/>
            <a:ext cx="8229600" cy="1052513"/>
          </a:xfrm>
        </p:spPr>
        <p:txBody>
          <a:bodyPr/>
          <a:lstStyle/>
          <a:p>
            <a:r>
              <a:rPr lang="en-US" smtClean="0"/>
              <a:t>DOWNING STREET 10</a:t>
            </a:r>
            <a:endParaRPr lang="ru-RU" smtClean="0">
              <a:latin typeface="Book Antiqua" pitchFamily="18" charset="0"/>
            </a:endParaRPr>
          </a:p>
        </p:txBody>
      </p:sp>
      <p:sp>
        <p:nvSpPr>
          <p:cNvPr id="57348" name="Rectangle 4"/>
          <p:cNvSpPr>
            <a:spLocks noGrp="1" noChangeArrowheads="1"/>
          </p:cNvSpPr>
          <p:nvPr>
            <p:ph type="body" sz="half" idx="4294967295"/>
          </p:nvPr>
        </p:nvSpPr>
        <p:spPr>
          <a:xfrm>
            <a:off x="457200" y="1752600"/>
            <a:ext cx="3429000" cy="3892550"/>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If you go down Whitehall from Trafalgar Square on the right you will see a small street where the British Prime Minister lives. The place is Downing Street 10.</a:t>
            </a:r>
            <a:endParaRPr lang="ru-RU" sz="2800" b="1" i="1" smtClean="0">
              <a:solidFill>
                <a:schemeClr val="accent2"/>
              </a:solidFill>
              <a:effectLst>
                <a:outerShdw blurRad="38100" dist="38100" dir="2700000" algn="tl">
                  <a:srgbClr val="C0C0C0"/>
                </a:outerShdw>
              </a:effectLst>
            </a:endParaRPr>
          </a:p>
        </p:txBody>
      </p:sp>
      <p:pic>
        <p:nvPicPr>
          <p:cNvPr id="57351" name="Picture 7" descr="clip6223">
            <a:hlinkClick r:id="rId2"/>
          </p:cNvPr>
          <p:cNvPicPr>
            <a:picLocks noChangeAspect="1" noChangeArrowheads="1"/>
          </p:cNvPicPr>
          <p:nvPr/>
        </p:nvPicPr>
        <p:blipFill>
          <a:blip r:embed="rId3"/>
          <a:srcRect/>
          <a:stretch>
            <a:fillRect/>
          </a:stretch>
        </p:blipFill>
        <p:spPr bwMode="auto">
          <a:xfrm>
            <a:off x="4067175" y="1447800"/>
            <a:ext cx="5076825" cy="2087563"/>
          </a:xfrm>
          <a:prstGeom prst="rect">
            <a:avLst/>
          </a:prstGeom>
          <a:noFill/>
          <a:ln w="9525">
            <a:noFill/>
            <a:miter lim="800000"/>
            <a:headEnd/>
            <a:tailEnd/>
          </a:ln>
        </p:spPr>
      </p:pic>
      <p:pic>
        <p:nvPicPr>
          <p:cNvPr id="57353" name="Picture 9" descr="downing-street-10">
            <a:hlinkClick r:id="rId4"/>
          </p:cNvPr>
          <p:cNvPicPr>
            <a:picLocks noChangeAspect="1" noChangeArrowheads="1"/>
          </p:cNvPicPr>
          <p:nvPr/>
        </p:nvPicPr>
        <p:blipFill>
          <a:blip r:embed="rId5"/>
          <a:srcRect/>
          <a:stretch>
            <a:fillRect/>
          </a:stretch>
        </p:blipFill>
        <p:spPr bwMode="auto">
          <a:xfrm>
            <a:off x="4067175" y="3762375"/>
            <a:ext cx="5076825" cy="3095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348">
                                            <p:txEl>
                                              <p:pRg st="0" end="0"/>
                                            </p:txEl>
                                          </p:spTgt>
                                        </p:tgtEl>
                                        <p:attrNameLst>
                                          <p:attrName>style.visibility</p:attrName>
                                        </p:attrNameLst>
                                      </p:cBhvr>
                                      <p:to>
                                        <p:strVal val="visible"/>
                                      </p:to>
                                    </p:set>
                                    <p:animEffect transition="in" filter="fade">
                                      <p:cBhvr>
                                        <p:cTn id="14" dur="1000"/>
                                        <p:tgtEl>
                                          <p:spTgt spid="57348">
                                            <p:txEl>
                                              <p:pRg st="0" end="0"/>
                                            </p:txEl>
                                          </p:spTgt>
                                        </p:tgtEl>
                                      </p:cBhvr>
                                    </p:animEffect>
                                    <p:anim calcmode="lin" valueType="num">
                                      <p:cBhvr>
                                        <p:cTn id="15" dur="1000" fill="hold"/>
                                        <p:tgtEl>
                                          <p:spTgt spid="5734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73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7351"/>
                                        </p:tgtEl>
                                        <p:attrNameLst>
                                          <p:attrName>style.visibility</p:attrName>
                                        </p:attrNameLst>
                                      </p:cBhvr>
                                      <p:to>
                                        <p:strVal val="visible"/>
                                      </p:to>
                                    </p:set>
                                    <p:animEffect transition="in" filter="fade">
                                      <p:cBhvr>
                                        <p:cTn id="21" dur="1000"/>
                                        <p:tgtEl>
                                          <p:spTgt spid="57351"/>
                                        </p:tgtEl>
                                      </p:cBhvr>
                                    </p:animEffect>
                                    <p:anim calcmode="lin" valueType="num">
                                      <p:cBhvr>
                                        <p:cTn id="22" dur="1000" fill="hold"/>
                                        <p:tgtEl>
                                          <p:spTgt spid="57351"/>
                                        </p:tgtEl>
                                        <p:attrNameLst>
                                          <p:attrName>ppt_x</p:attrName>
                                        </p:attrNameLst>
                                      </p:cBhvr>
                                      <p:tavLst>
                                        <p:tav tm="0">
                                          <p:val>
                                            <p:strVal val="#ppt_x"/>
                                          </p:val>
                                        </p:tav>
                                        <p:tav tm="100000">
                                          <p:val>
                                            <p:strVal val="#ppt_x"/>
                                          </p:val>
                                        </p:tav>
                                      </p:tavLst>
                                    </p:anim>
                                    <p:anim calcmode="lin" valueType="num">
                                      <p:cBhvr>
                                        <p:cTn id="23" dur="1000" fill="hold"/>
                                        <p:tgtEl>
                                          <p:spTgt spid="573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7353"/>
                                        </p:tgtEl>
                                        <p:attrNameLst>
                                          <p:attrName>style.visibility</p:attrName>
                                        </p:attrNameLst>
                                      </p:cBhvr>
                                      <p:to>
                                        <p:strVal val="visible"/>
                                      </p:to>
                                    </p:set>
                                    <p:animEffect transition="in" filter="fade">
                                      <p:cBhvr>
                                        <p:cTn id="28" dur="1000"/>
                                        <p:tgtEl>
                                          <p:spTgt spid="57353"/>
                                        </p:tgtEl>
                                      </p:cBhvr>
                                    </p:animEffect>
                                    <p:anim calcmode="lin" valueType="num">
                                      <p:cBhvr>
                                        <p:cTn id="29" dur="1000" fill="hold"/>
                                        <p:tgtEl>
                                          <p:spTgt spid="57353"/>
                                        </p:tgtEl>
                                        <p:attrNameLst>
                                          <p:attrName>ppt_x</p:attrName>
                                        </p:attrNameLst>
                                      </p:cBhvr>
                                      <p:tavLst>
                                        <p:tav tm="0">
                                          <p:val>
                                            <p:strVal val="#ppt_x"/>
                                          </p:val>
                                        </p:tav>
                                        <p:tav tm="100000">
                                          <p:val>
                                            <p:strVal val="#ppt_x"/>
                                          </p:val>
                                        </p:tav>
                                      </p:tavLst>
                                    </p:anim>
                                    <p:anim calcmode="lin" valueType="num">
                                      <p:cBhvr>
                                        <p:cTn id="30" dur="1000" fill="hold"/>
                                        <p:tgtEl>
                                          <p:spTgt spid="573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838200"/>
            <a:ext cx="9144000" cy="1054100"/>
          </a:xfrm>
        </p:spPr>
        <p:txBody>
          <a:bodyPr/>
          <a:lstStyle/>
          <a:p>
            <a:r>
              <a:rPr lang="en-US" smtClean="0"/>
              <a:t>PARLIAMENT SQUARE</a:t>
            </a:r>
            <a:br>
              <a:rPr lang="en-US" smtClean="0"/>
            </a:br>
            <a:r>
              <a:rPr lang="en-US" smtClean="0"/>
              <a:t>THE HOUSES of PARLIAMENT</a:t>
            </a:r>
            <a:endParaRPr lang="ru-RU" smtClean="0">
              <a:latin typeface="Book Antiqua" pitchFamily="18" charset="0"/>
            </a:endParaRPr>
          </a:p>
        </p:txBody>
      </p:sp>
      <p:sp>
        <p:nvSpPr>
          <p:cNvPr id="59396" name="Rectangle 4"/>
          <p:cNvSpPr>
            <a:spLocks noGrp="1" noChangeArrowheads="1"/>
          </p:cNvSpPr>
          <p:nvPr>
            <p:ph type="body" sz="half" idx="4294967295"/>
          </p:nvPr>
        </p:nvSpPr>
        <p:spPr>
          <a:xfrm>
            <a:off x="0" y="2667000"/>
            <a:ext cx="4284663" cy="3276600"/>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Parliament Square is very large. On the left you can see a long grey building with towers. It is the Houses of Parliament.</a:t>
            </a:r>
            <a:endParaRPr lang="ru-RU" sz="2800" b="1" i="1" smtClean="0">
              <a:solidFill>
                <a:schemeClr val="accent2"/>
              </a:solidFill>
              <a:effectLst>
                <a:outerShdw blurRad="38100" dist="38100" dir="2700000" algn="tl">
                  <a:srgbClr val="C0C0C0"/>
                </a:outerShdw>
              </a:effectLst>
            </a:endParaRPr>
          </a:p>
        </p:txBody>
      </p:sp>
      <p:pic>
        <p:nvPicPr>
          <p:cNvPr id="59399" name="Picture 7" descr="4478848_f520">
            <a:hlinkClick r:id="rId2"/>
          </p:cNvPr>
          <p:cNvPicPr>
            <a:picLocks noChangeAspect="1" noChangeArrowheads="1"/>
          </p:cNvPicPr>
          <p:nvPr/>
        </p:nvPicPr>
        <p:blipFill>
          <a:blip r:embed="rId3"/>
          <a:srcRect/>
          <a:stretch>
            <a:fillRect/>
          </a:stretch>
        </p:blipFill>
        <p:spPr bwMode="auto">
          <a:xfrm>
            <a:off x="4648200" y="2438400"/>
            <a:ext cx="4114800" cy="2154238"/>
          </a:xfrm>
          <a:prstGeom prst="rect">
            <a:avLst/>
          </a:prstGeom>
          <a:noFill/>
          <a:ln w="9525">
            <a:noFill/>
            <a:miter lim="800000"/>
            <a:headEnd/>
            <a:tailEnd/>
          </a:ln>
        </p:spPr>
      </p:pic>
      <p:pic>
        <p:nvPicPr>
          <p:cNvPr id="59401" name="Picture 9" descr="yorks_tim_commons_getty595">
            <a:hlinkClick r:id="rId4"/>
          </p:cNvPr>
          <p:cNvPicPr>
            <a:picLocks noChangeAspect="1" noChangeArrowheads="1"/>
          </p:cNvPicPr>
          <p:nvPr/>
        </p:nvPicPr>
        <p:blipFill>
          <a:blip r:embed="rId5"/>
          <a:srcRect/>
          <a:stretch>
            <a:fillRect/>
          </a:stretch>
        </p:blipFill>
        <p:spPr bwMode="auto">
          <a:xfrm>
            <a:off x="2667000" y="4506913"/>
            <a:ext cx="4800600" cy="23510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1000" fill="hold"/>
                                        <p:tgtEl>
                                          <p:spTgt spid="593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396">
                                            <p:txEl>
                                              <p:pRg st="0" end="0"/>
                                            </p:txEl>
                                          </p:spTgt>
                                        </p:tgtEl>
                                        <p:attrNameLst>
                                          <p:attrName>style.visibility</p:attrName>
                                        </p:attrNameLst>
                                      </p:cBhvr>
                                      <p:to>
                                        <p:strVal val="visible"/>
                                      </p:to>
                                    </p:set>
                                    <p:animEffect transition="in" filter="fade">
                                      <p:cBhvr>
                                        <p:cTn id="14" dur="1000"/>
                                        <p:tgtEl>
                                          <p:spTgt spid="59396">
                                            <p:txEl>
                                              <p:pRg st="0" end="0"/>
                                            </p:txEl>
                                          </p:spTgt>
                                        </p:tgtEl>
                                      </p:cBhvr>
                                    </p:animEffect>
                                    <p:anim calcmode="lin" valueType="num">
                                      <p:cBhvr>
                                        <p:cTn id="15" dur="1000" fill="hold"/>
                                        <p:tgtEl>
                                          <p:spTgt spid="5939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93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9"/>
                                        </p:tgtEl>
                                        <p:attrNameLst>
                                          <p:attrName>style.visibility</p:attrName>
                                        </p:attrNameLst>
                                      </p:cBhvr>
                                      <p:to>
                                        <p:strVal val="visible"/>
                                      </p:to>
                                    </p:set>
                                    <p:animEffect transition="in" filter="fade">
                                      <p:cBhvr>
                                        <p:cTn id="21" dur="1000"/>
                                        <p:tgtEl>
                                          <p:spTgt spid="59399"/>
                                        </p:tgtEl>
                                      </p:cBhvr>
                                    </p:animEffect>
                                    <p:anim calcmode="lin" valueType="num">
                                      <p:cBhvr>
                                        <p:cTn id="22" dur="1000" fill="hold"/>
                                        <p:tgtEl>
                                          <p:spTgt spid="59399"/>
                                        </p:tgtEl>
                                        <p:attrNameLst>
                                          <p:attrName>ppt_x</p:attrName>
                                        </p:attrNameLst>
                                      </p:cBhvr>
                                      <p:tavLst>
                                        <p:tav tm="0">
                                          <p:val>
                                            <p:strVal val="#ppt_x"/>
                                          </p:val>
                                        </p:tav>
                                        <p:tav tm="100000">
                                          <p:val>
                                            <p:strVal val="#ppt_x"/>
                                          </p:val>
                                        </p:tav>
                                      </p:tavLst>
                                    </p:anim>
                                    <p:anim calcmode="lin" valueType="num">
                                      <p:cBhvr>
                                        <p:cTn id="23" dur="1000" fill="hold"/>
                                        <p:tgtEl>
                                          <p:spTgt spid="5939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401"/>
                                        </p:tgtEl>
                                        <p:attrNameLst>
                                          <p:attrName>style.visibility</p:attrName>
                                        </p:attrNameLst>
                                      </p:cBhvr>
                                      <p:to>
                                        <p:strVal val="visible"/>
                                      </p:to>
                                    </p:set>
                                    <p:animEffect transition="in" filter="fade">
                                      <p:cBhvr>
                                        <p:cTn id="28" dur="1000"/>
                                        <p:tgtEl>
                                          <p:spTgt spid="59401"/>
                                        </p:tgtEl>
                                      </p:cBhvr>
                                    </p:animEffect>
                                    <p:anim calcmode="lin" valueType="num">
                                      <p:cBhvr>
                                        <p:cTn id="29" dur="1000" fill="hold"/>
                                        <p:tgtEl>
                                          <p:spTgt spid="59401"/>
                                        </p:tgtEl>
                                        <p:attrNameLst>
                                          <p:attrName>ppt_x</p:attrName>
                                        </p:attrNameLst>
                                      </p:cBhvr>
                                      <p:tavLst>
                                        <p:tav tm="0">
                                          <p:val>
                                            <p:strVal val="#ppt_x"/>
                                          </p:val>
                                        </p:tav>
                                        <p:tav tm="100000">
                                          <p:val>
                                            <p:strVal val="#ppt_x"/>
                                          </p:val>
                                        </p:tav>
                                      </p:tavLst>
                                    </p:anim>
                                    <p:anim calcmode="lin" valueType="num">
                                      <p:cBhvr>
                                        <p:cTn id="30" dur="1000" fill="hold"/>
                                        <p:tgtEl>
                                          <p:spTgt spid="594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457200" y="228600"/>
            <a:ext cx="8229600" cy="1052513"/>
          </a:xfrm>
        </p:spPr>
        <p:txBody>
          <a:bodyPr/>
          <a:lstStyle/>
          <a:p>
            <a:r>
              <a:rPr lang="en-US" smtClean="0"/>
              <a:t>BIG BEN</a:t>
            </a:r>
            <a:endParaRPr lang="ru-RU" smtClean="0">
              <a:latin typeface="Book Antiqua" pitchFamily="18" charset="0"/>
            </a:endParaRPr>
          </a:p>
        </p:txBody>
      </p:sp>
      <p:sp>
        <p:nvSpPr>
          <p:cNvPr id="61444" name="Rectangle 4"/>
          <p:cNvSpPr>
            <a:spLocks noGrp="1" noChangeArrowheads="1"/>
          </p:cNvSpPr>
          <p:nvPr>
            <p:ph type="body" sz="half" idx="4294967295"/>
          </p:nvPr>
        </p:nvSpPr>
        <p:spPr>
          <a:xfrm>
            <a:off x="304800" y="1524000"/>
            <a:ext cx="3048000" cy="5030788"/>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The large clock in one of the towers is Big Ben. Big Ben is the name of the clock and the bell in the clock tower of the Houses of Parliament. The bell strikes every hour.</a:t>
            </a:r>
            <a:endParaRPr lang="ru-RU" sz="2800" b="1" i="1" smtClean="0">
              <a:solidFill>
                <a:schemeClr val="accent2"/>
              </a:solidFill>
              <a:effectLst>
                <a:outerShdw blurRad="38100" dist="38100" dir="2700000" algn="tl">
                  <a:srgbClr val="C0C0C0"/>
                </a:outerShdw>
              </a:effectLst>
            </a:endParaRPr>
          </a:p>
        </p:txBody>
      </p:sp>
      <p:pic>
        <p:nvPicPr>
          <p:cNvPr id="61447" name="Picture 7" descr="i?id=150440986-01-72&amp;n=21">
            <a:hlinkClick r:id="rId2"/>
          </p:cNvPr>
          <p:cNvPicPr>
            <a:picLocks noChangeAspect="1" noChangeArrowheads="1"/>
          </p:cNvPicPr>
          <p:nvPr/>
        </p:nvPicPr>
        <p:blipFill>
          <a:blip r:embed="rId3"/>
          <a:srcRect/>
          <a:stretch>
            <a:fillRect/>
          </a:stretch>
        </p:blipFill>
        <p:spPr bwMode="auto">
          <a:xfrm>
            <a:off x="4191000" y="2590800"/>
            <a:ext cx="2286000" cy="1341438"/>
          </a:xfrm>
          <a:prstGeom prst="rect">
            <a:avLst/>
          </a:prstGeom>
          <a:noFill/>
          <a:ln w="9525">
            <a:noFill/>
            <a:miter lim="800000"/>
            <a:headEnd/>
            <a:tailEnd/>
          </a:ln>
        </p:spPr>
      </p:pic>
      <p:pic>
        <p:nvPicPr>
          <p:cNvPr id="61449" name="Picture 9" descr="140583_tribune_fanfici_about_celebrities_and_your_stories">
            <a:hlinkClick r:id="rId4"/>
          </p:cNvPr>
          <p:cNvPicPr>
            <a:picLocks noChangeAspect="1" noChangeArrowheads="1"/>
          </p:cNvPicPr>
          <p:nvPr/>
        </p:nvPicPr>
        <p:blipFill>
          <a:blip r:embed="rId5"/>
          <a:srcRect/>
          <a:stretch>
            <a:fillRect/>
          </a:stretch>
        </p:blipFill>
        <p:spPr bwMode="auto">
          <a:xfrm>
            <a:off x="3581400" y="3933825"/>
            <a:ext cx="4859338" cy="2924175"/>
          </a:xfrm>
          <a:prstGeom prst="rect">
            <a:avLst/>
          </a:prstGeom>
          <a:noFill/>
          <a:ln w="9525">
            <a:noFill/>
            <a:miter lim="800000"/>
            <a:headEnd/>
            <a:tailEnd/>
          </a:ln>
        </p:spPr>
      </p:pic>
      <p:pic>
        <p:nvPicPr>
          <p:cNvPr id="61451" name="Picture 11" descr="bigben2">
            <a:hlinkClick r:id="rId6"/>
          </p:cNvPr>
          <p:cNvPicPr>
            <a:picLocks noChangeAspect="1" noChangeArrowheads="1"/>
          </p:cNvPicPr>
          <p:nvPr/>
        </p:nvPicPr>
        <p:blipFill>
          <a:blip r:embed="rId7"/>
          <a:srcRect/>
          <a:stretch>
            <a:fillRect/>
          </a:stretch>
        </p:blipFill>
        <p:spPr bwMode="auto">
          <a:xfrm>
            <a:off x="6400800" y="762000"/>
            <a:ext cx="2743200" cy="2592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1000"/>
                                        <p:tgtEl>
                                          <p:spTgt spid="61442"/>
                                        </p:tgtEl>
                                      </p:cBhvr>
                                    </p:animEffect>
                                    <p:anim calcmode="lin" valueType="num">
                                      <p:cBhvr>
                                        <p:cTn id="8" dur="1000" fill="hold"/>
                                        <p:tgtEl>
                                          <p:spTgt spid="61442"/>
                                        </p:tgtEl>
                                        <p:attrNameLst>
                                          <p:attrName>ppt_x</p:attrName>
                                        </p:attrNameLst>
                                      </p:cBhvr>
                                      <p:tavLst>
                                        <p:tav tm="0">
                                          <p:val>
                                            <p:strVal val="#ppt_x"/>
                                          </p:val>
                                        </p:tav>
                                        <p:tav tm="100000">
                                          <p:val>
                                            <p:strVal val="#ppt_x"/>
                                          </p:val>
                                        </p:tav>
                                      </p:tavLst>
                                    </p:anim>
                                    <p:anim calcmode="lin" valueType="num">
                                      <p:cBhvr>
                                        <p:cTn id="9" dur="1000" fill="hold"/>
                                        <p:tgtEl>
                                          <p:spTgt spid="614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444">
                                            <p:txEl>
                                              <p:pRg st="0" end="0"/>
                                            </p:txEl>
                                          </p:spTgt>
                                        </p:tgtEl>
                                        <p:attrNameLst>
                                          <p:attrName>style.visibility</p:attrName>
                                        </p:attrNameLst>
                                      </p:cBhvr>
                                      <p:to>
                                        <p:strVal val="visible"/>
                                      </p:to>
                                    </p:set>
                                    <p:animEffect transition="in" filter="fade">
                                      <p:cBhvr>
                                        <p:cTn id="14" dur="1000"/>
                                        <p:tgtEl>
                                          <p:spTgt spid="61444">
                                            <p:txEl>
                                              <p:pRg st="0" end="0"/>
                                            </p:txEl>
                                          </p:spTgt>
                                        </p:tgtEl>
                                      </p:cBhvr>
                                    </p:animEffect>
                                    <p:anim calcmode="lin" valueType="num">
                                      <p:cBhvr>
                                        <p:cTn id="15" dur="1000" fill="hold"/>
                                        <p:tgtEl>
                                          <p:spTgt spid="6144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14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47"/>
                                        </p:tgtEl>
                                        <p:attrNameLst>
                                          <p:attrName>style.visibility</p:attrName>
                                        </p:attrNameLst>
                                      </p:cBhvr>
                                      <p:to>
                                        <p:strVal val="visible"/>
                                      </p:to>
                                    </p:set>
                                    <p:animEffect transition="in" filter="fade">
                                      <p:cBhvr>
                                        <p:cTn id="21" dur="1000"/>
                                        <p:tgtEl>
                                          <p:spTgt spid="61447"/>
                                        </p:tgtEl>
                                      </p:cBhvr>
                                    </p:animEffect>
                                    <p:anim calcmode="lin" valueType="num">
                                      <p:cBhvr>
                                        <p:cTn id="22" dur="1000" fill="hold"/>
                                        <p:tgtEl>
                                          <p:spTgt spid="61447"/>
                                        </p:tgtEl>
                                        <p:attrNameLst>
                                          <p:attrName>ppt_x</p:attrName>
                                        </p:attrNameLst>
                                      </p:cBhvr>
                                      <p:tavLst>
                                        <p:tav tm="0">
                                          <p:val>
                                            <p:strVal val="#ppt_x"/>
                                          </p:val>
                                        </p:tav>
                                        <p:tav tm="100000">
                                          <p:val>
                                            <p:strVal val="#ppt_x"/>
                                          </p:val>
                                        </p:tav>
                                      </p:tavLst>
                                    </p:anim>
                                    <p:anim calcmode="lin" valueType="num">
                                      <p:cBhvr>
                                        <p:cTn id="23" dur="1000" fill="hold"/>
                                        <p:tgtEl>
                                          <p:spTgt spid="614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451"/>
                                        </p:tgtEl>
                                        <p:attrNameLst>
                                          <p:attrName>style.visibility</p:attrName>
                                        </p:attrNameLst>
                                      </p:cBhvr>
                                      <p:to>
                                        <p:strVal val="visible"/>
                                      </p:to>
                                    </p:set>
                                    <p:animEffect transition="in" filter="fade">
                                      <p:cBhvr>
                                        <p:cTn id="28" dur="1000"/>
                                        <p:tgtEl>
                                          <p:spTgt spid="61451"/>
                                        </p:tgtEl>
                                      </p:cBhvr>
                                    </p:animEffect>
                                    <p:anim calcmode="lin" valueType="num">
                                      <p:cBhvr>
                                        <p:cTn id="29" dur="1000" fill="hold"/>
                                        <p:tgtEl>
                                          <p:spTgt spid="61451"/>
                                        </p:tgtEl>
                                        <p:attrNameLst>
                                          <p:attrName>ppt_x</p:attrName>
                                        </p:attrNameLst>
                                      </p:cBhvr>
                                      <p:tavLst>
                                        <p:tav tm="0">
                                          <p:val>
                                            <p:strVal val="#ppt_x"/>
                                          </p:val>
                                        </p:tav>
                                        <p:tav tm="100000">
                                          <p:val>
                                            <p:strVal val="#ppt_x"/>
                                          </p:val>
                                        </p:tav>
                                      </p:tavLst>
                                    </p:anim>
                                    <p:anim calcmode="lin" valueType="num">
                                      <p:cBhvr>
                                        <p:cTn id="30" dur="1000" fill="hold"/>
                                        <p:tgtEl>
                                          <p:spTgt spid="614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449"/>
                                        </p:tgtEl>
                                        <p:attrNameLst>
                                          <p:attrName>style.visibility</p:attrName>
                                        </p:attrNameLst>
                                      </p:cBhvr>
                                      <p:to>
                                        <p:strVal val="visible"/>
                                      </p:to>
                                    </p:set>
                                    <p:animEffect transition="in" filter="fade">
                                      <p:cBhvr>
                                        <p:cTn id="35" dur="1000"/>
                                        <p:tgtEl>
                                          <p:spTgt spid="61449"/>
                                        </p:tgtEl>
                                      </p:cBhvr>
                                    </p:animEffect>
                                    <p:anim calcmode="lin" valueType="num">
                                      <p:cBhvr>
                                        <p:cTn id="36" dur="1000" fill="hold"/>
                                        <p:tgtEl>
                                          <p:spTgt spid="61449"/>
                                        </p:tgtEl>
                                        <p:attrNameLst>
                                          <p:attrName>ppt_x</p:attrName>
                                        </p:attrNameLst>
                                      </p:cBhvr>
                                      <p:tavLst>
                                        <p:tav tm="0">
                                          <p:val>
                                            <p:strVal val="#ppt_x"/>
                                          </p:val>
                                        </p:tav>
                                        <p:tav tm="100000">
                                          <p:val>
                                            <p:strVal val="#ppt_x"/>
                                          </p:val>
                                        </p:tav>
                                      </p:tavLst>
                                    </p:anim>
                                    <p:anim calcmode="lin" valueType="num">
                                      <p:cBhvr>
                                        <p:cTn id="37" dur="1000" fill="hold"/>
                                        <p:tgtEl>
                                          <p:spTgt spid="61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noChangeArrowheads="1"/>
          </p:cNvSpPr>
          <p:nvPr>
            <p:ph type="body" sz="half" idx="4294967295"/>
          </p:nvPr>
        </p:nvSpPr>
        <p:spPr>
          <a:xfrm>
            <a:off x="609600" y="533400"/>
            <a:ext cx="2895600" cy="5334000"/>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The clock and the bell got their names after Sir Benjamin Hall. He was a tall man. His nickname was Big Ben.</a:t>
            </a:r>
            <a:endParaRPr lang="ru-RU" sz="2800" b="1" i="1" smtClean="0">
              <a:solidFill>
                <a:schemeClr val="accent2"/>
              </a:solidFill>
              <a:effectLst>
                <a:outerShdw blurRad="38100" dist="38100" dir="2700000" algn="tl">
                  <a:srgbClr val="C0C0C0"/>
                </a:outerShdw>
              </a:effectLst>
            </a:endParaRPr>
          </a:p>
        </p:txBody>
      </p:sp>
      <p:sp>
        <p:nvSpPr>
          <p:cNvPr id="78852" name="Rectangle 6"/>
          <p:cNvSpPr>
            <a:spLocks noGrp="1" noChangeArrowheads="1"/>
          </p:cNvSpPr>
          <p:nvPr>
            <p:ph sz="half" idx="4294967295"/>
          </p:nvPr>
        </p:nvSpPr>
        <p:spPr>
          <a:xfrm>
            <a:off x="4643438" y="2247900"/>
            <a:ext cx="3802062" cy="3878263"/>
          </a:xfrm>
        </p:spPr>
        <p:txBody>
          <a:bodyPr/>
          <a:lstStyle/>
          <a:p>
            <a:endParaRPr lang="ru-RU" sz="2000" smtClean="0">
              <a:latin typeface="Book Antiqua" pitchFamily="18" charset="0"/>
            </a:endParaRPr>
          </a:p>
        </p:txBody>
      </p:sp>
      <p:pic>
        <p:nvPicPr>
          <p:cNvPr id="63496" name="Picture 8" descr="331Sir_Benjamin_Hall">
            <a:hlinkClick r:id="rId2"/>
          </p:cNvPr>
          <p:cNvPicPr>
            <a:picLocks noChangeAspect="1" noChangeArrowheads="1"/>
          </p:cNvPicPr>
          <p:nvPr/>
        </p:nvPicPr>
        <p:blipFill>
          <a:blip r:embed="rId3"/>
          <a:srcRect/>
          <a:stretch>
            <a:fillRect/>
          </a:stretch>
        </p:blipFill>
        <p:spPr bwMode="auto">
          <a:xfrm>
            <a:off x="4191000" y="228600"/>
            <a:ext cx="4595813" cy="6400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1000"/>
                                        <p:tgtEl>
                                          <p:spTgt spid="63493">
                                            <p:txEl>
                                              <p:pRg st="0" end="0"/>
                                            </p:txEl>
                                          </p:spTgt>
                                        </p:tgtEl>
                                      </p:cBhvr>
                                    </p:animEffect>
                                    <p:anim calcmode="lin" valueType="num">
                                      <p:cBhvr>
                                        <p:cTn id="8" dur="1000" fill="hold"/>
                                        <p:tgtEl>
                                          <p:spTgt spid="6349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349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3496"/>
                                        </p:tgtEl>
                                        <p:attrNameLst>
                                          <p:attrName>style.visibility</p:attrName>
                                        </p:attrNameLst>
                                      </p:cBhvr>
                                      <p:to>
                                        <p:strVal val="visible"/>
                                      </p:to>
                                    </p:set>
                                    <p:animEffect transition="in" filter="fade">
                                      <p:cBhvr>
                                        <p:cTn id="14" dur="1000"/>
                                        <p:tgtEl>
                                          <p:spTgt spid="63496"/>
                                        </p:tgtEl>
                                      </p:cBhvr>
                                    </p:animEffect>
                                    <p:anim calcmode="lin" valueType="num">
                                      <p:cBhvr>
                                        <p:cTn id="15" dur="1000" fill="hold"/>
                                        <p:tgtEl>
                                          <p:spTgt spid="63496"/>
                                        </p:tgtEl>
                                        <p:attrNameLst>
                                          <p:attrName>ppt_x</p:attrName>
                                        </p:attrNameLst>
                                      </p:cBhvr>
                                      <p:tavLst>
                                        <p:tav tm="0">
                                          <p:val>
                                            <p:strVal val="#ppt_x"/>
                                          </p:val>
                                        </p:tav>
                                        <p:tav tm="100000">
                                          <p:val>
                                            <p:strVal val="#ppt_x"/>
                                          </p:val>
                                        </p:tav>
                                      </p:tavLst>
                                    </p:anim>
                                    <p:anim calcmode="lin" valueType="num">
                                      <p:cBhvr>
                                        <p:cTn id="16" dur="1000" fill="hold"/>
                                        <p:tgtEl>
                                          <p:spTgt spid="63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57200" y="0"/>
            <a:ext cx="8229600" cy="981075"/>
          </a:xfrm>
        </p:spPr>
        <p:txBody>
          <a:bodyPr/>
          <a:lstStyle/>
          <a:p>
            <a:r>
              <a:rPr lang="en-US" smtClean="0"/>
              <a:t>WESTMINSTER  BRIDGE</a:t>
            </a:r>
            <a:endParaRPr lang="ru-RU" smtClean="0">
              <a:latin typeface="Book Antiqua" pitchFamily="18" charset="0"/>
            </a:endParaRPr>
          </a:p>
        </p:txBody>
      </p:sp>
      <p:sp>
        <p:nvSpPr>
          <p:cNvPr id="52228" name="Rectangle 4"/>
          <p:cNvSpPr>
            <a:spLocks noGrp="1" noChangeArrowheads="1"/>
          </p:cNvSpPr>
          <p:nvPr>
            <p:ph type="body" sz="half" idx="4294967295"/>
          </p:nvPr>
        </p:nvSpPr>
        <p:spPr>
          <a:xfrm>
            <a:off x="990600" y="1447800"/>
            <a:ext cx="2589213" cy="4784725"/>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The Thames is behind the Houses of Parliament. The bridge across it is Westminster Bridge.</a:t>
            </a:r>
            <a:endParaRPr lang="ru-RU" sz="2800" b="1" i="1" smtClean="0">
              <a:solidFill>
                <a:schemeClr val="accent2"/>
              </a:solidFill>
              <a:effectLst>
                <a:outerShdw blurRad="38100" dist="38100" dir="2700000" algn="tl">
                  <a:srgbClr val="C0C0C0"/>
                </a:outerShdw>
              </a:effectLst>
            </a:endParaRPr>
          </a:p>
        </p:txBody>
      </p:sp>
      <p:sp>
        <p:nvSpPr>
          <p:cNvPr id="79876" name="Rectangle 5"/>
          <p:cNvSpPr>
            <a:spLocks noGrp="1" noChangeArrowheads="1"/>
          </p:cNvSpPr>
          <p:nvPr>
            <p:ph sz="half" idx="4294967295"/>
          </p:nvPr>
        </p:nvSpPr>
        <p:spPr>
          <a:xfrm>
            <a:off x="4643438" y="2247900"/>
            <a:ext cx="3802062" cy="3878263"/>
          </a:xfrm>
        </p:spPr>
        <p:txBody>
          <a:bodyPr/>
          <a:lstStyle/>
          <a:p>
            <a:pPr>
              <a:lnSpc>
                <a:spcPct val="90000"/>
              </a:lnSpc>
            </a:pPr>
            <a:endParaRPr lang="ru-RU" sz="2000" smtClean="0">
              <a:latin typeface="Book Antiqua" pitchFamily="18" charset="0"/>
            </a:endParaRPr>
          </a:p>
        </p:txBody>
      </p:sp>
      <p:pic>
        <p:nvPicPr>
          <p:cNvPr id="52231" name="Picture 7" descr="london-school-5">
            <a:hlinkClick r:id="rId2"/>
          </p:cNvPr>
          <p:cNvPicPr>
            <a:picLocks noChangeAspect="1" noChangeArrowheads="1"/>
          </p:cNvPicPr>
          <p:nvPr/>
        </p:nvPicPr>
        <p:blipFill>
          <a:blip r:embed="rId3"/>
          <a:srcRect/>
          <a:stretch>
            <a:fillRect/>
          </a:stretch>
        </p:blipFill>
        <p:spPr bwMode="auto">
          <a:xfrm>
            <a:off x="4191000" y="838200"/>
            <a:ext cx="4572000" cy="2376488"/>
          </a:xfrm>
          <a:prstGeom prst="rect">
            <a:avLst/>
          </a:prstGeom>
          <a:noFill/>
          <a:ln w="9525">
            <a:noFill/>
            <a:miter lim="800000"/>
            <a:headEnd/>
            <a:tailEnd/>
          </a:ln>
        </p:spPr>
      </p:pic>
      <p:pic>
        <p:nvPicPr>
          <p:cNvPr id="52233" name="Picture 9" descr="1_1275119417">
            <a:hlinkClick r:id="rId4"/>
          </p:cNvPr>
          <p:cNvPicPr>
            <a:picLocks noChangeAspect="1" noChangeArrowheads="1"/>
          </p:cNvPicPr>
          <p:nvPr/>
        </p:nvPicPr>
        <p:blipFill>
          <a:blip r:embed="rId5"/>
          <a:srcRect/>
          <a:stretch>
            <a:fillRect/>
          </a:stretch>
        </p:blipFill>
        <p:spPr bwMode="auto">
          <a:xfrm>
            <a:off x="3886200" y="3213100"/>
            <a:ext cx="5076825" cy="3644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228">
                                            <p:txEl>
                                              <p:pRg st="0" end="0"/>
                                            </p:txEl>
                                          </p:spTgt>
                                        </p:tgtEl>
                                        <p:attrNameLst>
                                          <p:attrName>style.visibility</p:attrName>
                                        </p:attrNameLst>
                                      </p:cBhvr>
                                      <p:to>
                                        <p:strVal val="visible"/>
                                      </p:to>
                                    </p:set>
                                    <p:animEffect transition="in" filter="fade">
                                      <p:cBhvr>
                                        <p:cTn id="14" dur="1000"/>
                                        <p:tgtEl>
                                          <p:spTgt spid="52228">
                                            <p:txEl>
                                              <p:pRg st="0" end="0"/>
                                            </p:txEl>
                                          </p:spTgt>
                                        </p:tgtEl>
                                      </p:cBhvr>
                                    </p:animEffect>
                                    <p:anim calcmode="lin" valueType="num">
                                      <p:cBhvr>
                                        <p:cTn id="15" dur="1000" fill="hold"/>
                                        <p:tgtEl>
                                          <p:spTgt spid="5222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22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fade">
                                      <p:cBhvr>
                                        <p:cTn id="21" dur="1000"/>
                                        <p:tgtEl>
                                          <p:spTgt spid="52231"/>
                                        </p:tgtEl>
                                      </p:cBhvr>
                                    </p:animEffect>
                                    <p:anim calcmode="lin" valueType="num">
                                      <p:cBhvr>
                                        <p:cTn id="22" dur="1000" fill="hold"/>
                                        <p:tgtEl>
                                          <p:spTgt spid="52231"/>
                                        </p:tgtEl>
                                        <p:attrNameLst>
                                          <p:attrName>ppt_x</p:attrName>
                                        </p:attrNameLst>
                                      </p:cBhvr>
                                      <p:tavLst>
                                        <p:tav tm="0">
                                          <p:val>
                                            <p:strVal val="#ppt_x"/>
                                          </p:val>
                                        </p:tav>
                                        <p:tav tm="100000">
                                          <p:val>
                                            <p:strVal val="#ppt_x"/>
                                          </p:val>
                                        </p:tav>
                                      </p:tavLst>
                                    </p:anim>
                                    <p:anim calcmode="lin" valueType="num">
                                      <p:cBhvr>
                                        <p:cTn id="23" dur="1000" fill="hold"/>
                                        <p:tgtEl>
                                          <p:spTgt spid="522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2233"/>
                                        </p:tgtEl>
                                        <p:attrNameLst>
                                          <p:attrName>style.visibility</p:attrName>
                                        </p:attrNameLst>
                                      </p:cBhvr>
                                      <p:to>
                                        <p:strVal val="visible"/>
                                      </p:to>
                                    </p:set>
                                    <p:animEffect transition="in" filter="fade">
                                      <p:cBhvr>
                                        <p:cTn id="28" dur="1000"/>
                                        <p:tgtEl>
                                          <p:spTgt spid="52233"/>
                                        </p:tgtEl>
                                      </p:cBhvr>
                                    </p:animEffect>
                                    <p:anim calcmode="lin" valueType="num">
                                      <p:cBhvr>
                                        <p:cTn id="29" dur="1000" fill="hold"/>
                                        <p:tgtEl>
                                          <p:spTgt spid="52233"/>
                                        </p:tgtEl>
                                        <p:attrNameLst>
                                          <p:attrName>ppt_x</p:attrName>
                                        </p:attrNameLst>
                                      </p:cBhvr>
                                      <p:tavLst>
                                        <p:tav tm="0">
                                          <p:val>
                                            <p:strVal val="#ppt_x"/>
                                          </p:val>
                                        </p:tav>
                                        <p:tav tm="100000">
                                          <p:val>
                                            <p:strVal val="#ppt_x"/>
                                          </p:val>
                                        </p:tav>
                                      </p:tavLst>
                                    </p:anim>
                                    <p:anim calcmode="lin" valueType="num">
                                      <p:cBhvr>
                                        <p:cTn id="30" dur="1000" fill="hold"/>
                                        <p:tgtEl>
                                          <p:spTgt spid="52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p:txBody>
          <a:bodyPr/>
          <a:lstStyle/>
          <a:p>
            <a:r>
              <a:rPr lang="en-US" smtClean="0"/>
              <a:t>LEARN THE NEW WORDS</a:t>
            </a:r>
            <a:endParaRPr lang="ru-RU" smtClean="0">
              <a:latin typeface="Book Antiqua" pitchFamily="18" charset="0"/>
            </a:endParaRPr>
          </a:p>
        </p:txBody>
      </p:sp>
      <p:sp>
        <p:nvSpPr>
          <p:cNvPr id="54275" name="Rectangle 3"/>
          <p:cNvSpPr>
            <a:spLocks noGrp="1" noChangeArrowheads="1"/>
          </p:cNvSpPr>
          <p:nvPr>
            <p:ph type="body" idx="4294967295"/>
          </p:nvPr>
        </p:nvSpPr>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1. on the other side – </a:t>
            </a:r>
            <a:r>
              <a:rPr lang="ru-RU" sz="2800" b="1" i="1" smtClean="0">
                <a:solidFill>
                  <a:schemeClr val="accent2"/>
                </a:solidFill>
                <a:effectLst>
                  <a:outerShdw blurRad="38100" dist="38100" dir="2700000" algn="tl">
                    <a:srgbClr val="C0C0C0"/>
                  </a:outerShdw>
                </a:effectLst>
              </a:rPr>
              <a:t>на другой стороне</a:t>
            </a:r>
          </a:p>
          <a:p>
            <a:pPr>
              <a:lnSpc>
                <a:spcPct val="90000"/>
              </a:lnSpc>
            </a:pPr>
            <a:r>
              <a:rPr lang="ru-RU" sz="2800" b="1" i="1" smtClean="0">
                <a:solidFill>
                  <a:schemeClr val="accent2"/>
                </a:solidFill>
                <a:effectLst>
                  <a:outerShdw blurRad="38100" dist="38100" dir="2700000" algn="tl">
                    <a:srgbClr val="C0C0C0"/>
                  </a:outerShdw>
                </a:effectLst>
              </a:rPr>
              <a:t>2. </a:t>
            </a:r>
            <a:r>
              <a:rPr lang="en-US" sz="2800" b="1" i="1" smtClean="0">
                <a:solidFill>
                  <a:schemeClr val="accent2"/>
                </a:solidFill>
                <a:effectLst>
                  <a:outerShdw blurRad="38100" dist="38100" dir="2700000" algn="tl">
                    <a:srgbClr val="C0C0C0"/>
                  </a:outerShdw>
                </a:effectLst>
                <a:latin typeface="Times New Roman" pitchFamily="18" charset="0"/>
              </a:rPr>
              <a:t>Westminster Abbey –</a:t>
            </a:r>
            <a:r>
              <a:rPr lang="ru-RU" sz="2800" b="1" i="1" smtClean="0">
                <a:solidFill>
                  <a:schemeClr val="accent2"/>
                </a:solidFill>
                <a:effectLst>
                  <a:outerShdw blurRad="38100" dist="38100" dir="2700000" algn="tl">
                    <a:srgbClr val="C0C0C0"/>
                  </a:outerShdw>
                </a:effectLst>
              </a:rPr>
              <a:t> Вестминстерское аббатство</a:t>
            </a:r>
          </a:p>
          <a:p>
            <a:pPr>
              <a:lnSpc>
                <a:spcPct val="90000"/>
              </a:lnSpc>
            </a:pPr>
            <a:r>
              <a:rPr lang="ru-RU" sz="2800" b="1" i="1" smtClean="0">
                <a:solidFill>
                  <a:schemeClr val="accent2"/>
                </a:solidFill>
                <a:effectLst>
                  <a:outerShdw blurRad="38100" dist="38100" dir="2700000" algn="tl">
                    <a:srgbClr val="C0C0C0"/>
                  </a:outerShdw>
                </a:effectLst>
              </a:rPr>
              <a:t>3. </a:t>
            </a:r>
            <a:r>
              <a:rPr lang="en-US" sz="2800" b="1" i="1" smtClean="0">
                <a:solidFill>
                  <a:schemeClr val="accent2"/>
                </a:solidFill>
                <a:effectLst>
                  <a:outerShdw blurRad="38100" dist="38100" dir="2700000" algn="tl">
                    <a:srgbClr val="C0C0C0"/>
                  </a:outerShdw>
                </a:effectLst>
                <a:latin typeface="Times New Roman" pitchFamily="18" charset="0"/>
              </a:rPr>
              <a:t>a statue -  </a:t>
            </a:r>
            <a:r>
              <a:rPr lang="ru-RU" sz="2800" b="1" i="1" smtClean="0">
                <a:solidFill>
                  <a:schemeClr val="accent2"/>
                </a:solidFill>
                <a:effectLst>
                  <a:outerShdw blurRad="38100" dist="38100" dir="2700000" algn="tl">
                    <a:srgbClr val="C0C0C0"/>
                  </a:outerShdw>
                </a:effectLst>
              </a:rPr>
              <a:t>статуя</a:t>
            </a:r>
          </a:p>
          <a:p>
            <a:pPr>
              <a:lnSpc>
                <a:spcPct val="90000"/>
              </a:lnSpc>
            </a:pPr>
            <a:r>
              <a:rPr lang="ru-RU" sz="2800" b="1" i="1" smtClean="0">
                <a:solidFill>
                  <a:schemeClr val="accent2"/>
                </a:solidFill>
                <a:effectLst>
                  <a:outerShdw blurRad="38100" dist="38100" dir="2700000" algn="tl">
                    <a:srgbClr val="C0C0C0"/>
                  </a:outerShdw>
                </a:effectLst>
              </a:rPr>
              <a:t>4. </a:t>
            </a:r>
            <a:r>
              <a:rPr lang="en-US" sz="2800" b="1" i="1" smtClean="0">
                <a:solidFill>
                  <a:schemeClr val="accent2"/>
                </a:solidFill>
                <a:effectLst>
                  <a:outerShdw blurRad="38100" dist="38100" dir="2700000" algn="tl">
                    <a:srgbClr val="C0C0C0"/>
                  </a:outerShdw>
                </a:effectLst>
                <a:latin typeface="Times New Roman" pitchFamily="18" charset="0"/>
              </a:rPr>
              <a:t>are buried – </a:t>
            </a:r>
            <a:r>
              <a:rPr lang="ru-RU" sz="2800" b="1" i="1" smtClean="0">
                <a:solidFill>
                  <a:schemeClr val="accent2"/>
                </a:solidFill>
                <a:effectLst>
                  <a:outerShdw blurRad="38100" dist="38100" dir="2700000" algn="tl">
                    <a:srgbClr val="C0C0C0"/>
                  </a:outerShdw>
                </a:effectLst>
              </a:rPr>
              <a:t>похоронены</a:t>
            </a:r>
          </a:p>
          <a:p>
            <a:pPr>
              <a:lnSpc>
                <a:spcPct val="90000"/>
              </a:lnSpc>
            </a:pPr>
            <a:r>
              <a:rPr lang="ru-RU" sz="2800" b="1" i="1" smtClean="0">
                <a:solidFill>
                  <a:schemeClr val="accent2"/>
                </a:solidFill>
                <a:effectLst>
                  <a:outerShdw blurRad="38100" dist="38100" dir="2700000" algn="tl">
                    <a:srgbClr val="C0C0C0"/>
                  </a:outerShdw>
                </a:effectLst>
              </a:rPr>
              <a:t>5. </a:t>
            </a:r>
            <a:r>
              <a:rPr lang="en-US" sz="2800" b="1" i="1" smtClean="0">
                <a:solidFill>
                  <a:schemeClr val="accent2"/>
                </a:solidFill>
                <a:effectLst>
                  <a:outerShdw blurRad="38100" dist="38100" dir="2700000" algn="tl">
                    <a:srgbClr val="C0C0C0"/>
                  </a:outerShdw>
                </a:effectLst>
                <a:latin typeface="Times New Roman" pitchFamily="18" charset="0"/>
              </a:rPr>
              <a:t>Poets Corner – </a:t>
            </a:r>
            <a:r>
              <a:rPr lang="ru-RU" sz="2800" b="1" i="1" smtClean="0">
                <a:solidFill>
                  <a:schemeClr val="accent2"/>
                </a:solidFill>
                <a:effectLst>
                  <a:outerShdw blurRad="38100" dist="38100" dir="2700000" algn="tl">
                    <a:srgbClr val="C0C0C0"/>
                  </a:outerShdw>
                </a:effectLst>
              </a:rPr>
              <a:t>Уголок поэтов</a:t>
            </a:r>
          </a:p>
          <a:p>
            <a:pPr>
              <a:lnSpc>
                <a:spcPct val="90000"/>
              </a:lnSpc>
            </a:pPr>
            <a:r>
              <a:rPr lang="ru-RU" sz="2800" b="1" i="1" smtClean="0">
                <a:solidFill>
                  <a:schemeClr val="accent2"/>
                </a:solidFill>
                <a:effectLst>
                  <a:outerShdw blurRad="38100" dist="38100" dir="2700000" algn="tl">
                    <a:srgbClr val="C0C0C0"/>
                  </a:outerShdw>
                </a:effectLst>
              </a:rPr>
              <a:t>6. </a:t>
            </a:r>
            <a:r>
              <a:rPr lang="en-US" sz="2800" b="1" i="1" smtClean="0">
                <a:solidFill>
                  <a:schemeClr val="accent2"/>
                </a:solidFill>
                <a:effectLst>
                  <a:outerShdw blurRad="38100" dist="38100" dir="2700000" algn="tl">
                    <a:srgbClr val="C0C0C0"/>
                  </a:outerShdw>
                </a:effectLst>
                <a:latin typeface="Times New Roman" pitchFamily="18" charset="0"/>
              </a:rPr>
              <a:t>Buckingham Palace – </a:t>
            </a:r>
            <a:r>
              <a:rPr lang="ru-RU" sz="2800" b="1" i="1" smtClean="0">
                <a:solidFill>
                  <a:schemeClr val="accent2"/>
                </a:solidFill>
                <a:effectLst>
                  <a:outerShdw blurRad="38100" dist="38100" dir="2700000" algn="tl">
                    <a:srgbClr val="C0C0C0"/>
                  </a:outerShdw>
                </a:effectLst>
              </a:rPr>
              <a:t>Букингемский дворец</a:t>
            </a:r>
          </a:p>
          <a:p>
            <a:pPr>
              <a:lnSpc>
                <a:spcPct val="90000"/>
              </a:lnSpc>
            </a:pPr>
            <a:r>
              <a:rPr lang="ru-RU" sz="2800" b="1" i="1" smtClean="0">
                <a:solidFill>
                  <a:schemeClr val="accent2"/>
                </a:solidFill>
                <a:effectLst>
                  <a:outerShdw blurRad="38100" dist="38100" dir="2700000" algn="tl">
                    <a:srgbClr val="C0C0C0"/>
                  </a:outerShdw>
                </a:effectLst>
              </a:rPr>
              <a:t>7. </a:t>
            </a:r>
            <a:r>
              <a:rPr lang="en-US" sz="2800" b="1" i="1" smtClean="0">
                <a:solidFill>
                  <a:schemeClr val="accent2"/>
                </a:solidFill>
                <a:effectLst>
                  <a:outerShdw blurRad="38100" dist="38100" dir="2700000" algn="tl">
                    <a:srgbClr val="C0C0C0"/>
                  </a:outerShdw>
                </a:effectLst>
                <a:latin typeface="Times New Roman" pitchFamily="18" charset="0"/>
              </a:rPr>
              <a:t>Queen Victoria Memorial – </a:t>
            </a:r>
            <a:r>
              <a:rPr lang="ru-RU" sz="2800" b="1" i="1" smtClean="0">
                <a:solidFill>
                  <a:schemeClr val="accent2"/>
                </a:solidFill>
                <a:effectLst>
                  <a:outerShdw blurRad="38100" dist="38100" dir="2700000" algn="tl">
                    <a:srgbClr val="C0C0C0"/>
                  </a:outerShdw>
                </a:effectLst>
              </a:rPr>
              <a:t>мемориал Королевы Виктории</a:t>
            </a:r>
          </a:p>
          <a:p>
            <a:pPr>
              <a:lnSpc>
                <a:spcPct val="90000"/>
              </a:lnSpc>
            </a:pPr>
            <a:endParaRPr lang="ru-RU" sz="2800" b="1" i="1" smtClean="0">
              <a:solidFill>
                <a:schemeClr val="accent2"/>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1000" fill="hold"/>
                                        <p:tgtEl>
                                          <p:spTgt spid="542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275">
                                            <p:txEl>
                                              <p:pRg st="0" end="0"/>
                                            </p:txEl>
                                          </p:spTgt>
                                        </p:tgtEl>
                                        <p:attrNameLst>
                                          <p:attrName>style.visibility</p:attrName>
                                        </p:attrNameLst>
                                      </p:cBhvr>
                                      <p:to>
                                        <p:strVal val="visible"/>
                                      </p:to>
                                    </p:set>
                                    <p:animEffect transition="in" filter="fade">
                                      <p:cBhvr>
                                        <p:cTn id="14" dur="1000"/>
                                        <p:tgtEl>
                                          <p:spTgt spid="54275">
                                            <p:txEl>
                                              <p:pRg st="0" end="0"/>
                                            </p:txEl>
                                          </p:spTgt>
                                        </p:tgtEl>
                                      </p:cBhvr>
                                    </p:animEffect>
                                    <p:anim calcmode="lin" valueType="num">
                                      <p:cBhvr>
                                        <p:cTn id="15" dur="10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42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275">
                                            <p:txEl>
                                              <p:pRg st="1" end="1"/>
                                            </p:txEl>
                                          </p:spTgt>
                                        </p:tgtEl>
                                        <p:attrNameLst>
                                          <p:attrName>style.visibility</p:attrName>
                                        </p:attrNameLst>
                                      </p:cBhvr>
                                      <p:to>
                                        <p:strVal val="visible"/>
                                      </p:to>
                                    </p:set>
                                    <p:animEffect transition="in" filter="fade">
                                      <p:cBhvr>
                                        <p:cTn id="21" dur="1000"/>
                                        <p:tgtEl>
                                          <p:spTgt spid="54275">
                                            <p:txEl>
                                              <p:pRg st="1" end="1"/>
                                            </p:txEl>
                                          </p:spTgt>
                                        </p:tgtEl>
                                      </p:cBhvr>
                                    </p:animEffect>
                                    <p:anim calcmode="lin" valueType="num">
                                      <p:cBhvr>
                                        <p:cTn id="22" dur="10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42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4275">
                                            <p:txEl>
                                              <p:pRg st="2" end="2"/>
                                            </p:txEl>
                                          </p:spTgt>
                                        </p:tgtEl>
                                        <p:attrNameLst>
                                          <p:attrName>style.visibility</p:attrName>
                                        </p:attrNameLst>
                                      </p:cBhvr>
                                      <p:to>
                                        <p:strVal val="visible"/>
                                      </p:to>
                                    </p:set>
                                    <p:animEffect transition="in" filter="fade">
                                      <p:cBhvr>
                                        <p:cTn id="28" dur="1000"/>
                                        <p:tgtEl>
                                          <p:spTgt spid="54275">
                                            <p:txEl>
                                              <p:pRg st="2" end="2"/>
                                            </p:txEl>
                                          </p:spTgt>
                                        </p:tgtEl>
                                      </p:cBhvr>
                                    </p:animEffect>
                                    <p:anim calcmode="lin" valueType="num">
                                      <p:cBhvr>
                                        <p:cTn id="29" dur="10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42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4275">
                                            <p:txEl>
                                              <p:pRg st="3" end="3"/>
                                            </p:txEl>
                                          </p:spTgt>
                                        </p:tgtEl>
                                        <p:attrNameLst>
                                          <p:attrName>style.visibility</p:attrName>
                                        </p:attrNameLst>
                                      </p:cBhvr>
                                      <p:to>
                                        <p:strVal val="visible"/>
                                      </p:to>
                                    </p:set>
                                    <p:animEffect transition="in" filter="fade">
                                      <p:cBhvr>
                                        <p:cTn id="35" dur="1000"/>
                                        <p:tgtEl>
                                          <p:spTgt spid="54275">
                                            <p:txEl>
                                              <p:pRg st="3" end="3"/>
                                            </p:txEl>
                                          </p:spTgt>
                                        </p:tgtEl>
                                      </p:cBhvr>
                                    </p:animEffect>
                                    <p:anim calcmode="lin" valueType="num">
                                      <p:cBhvr>
                                        <p:cTn id="36" dur="10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427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4275">
                                            <p:txEl>
                                              <p:pRg st="4" end="4"/>
                                            </p:txEl>
                                          </p:spTgt>
                                        </p:tgtEl>
                                        <p:attrNameLst>
                                          <p:attrName>style.visibility</p:attrName>
                                        </p:attrNameLst>
                                      </p:cBhvr>
                                      <p:to>
                                        <p:strVal val="visible"/>
                                      </p:to>
                                    </p:set>
                                    <p:animEffect transition="in" filter="fade">
                                      <p:cBhvr>
                                        <p:cTn id="42" dur="1000"/>
                                        <p:tgtEl>
                                          <p:spTgt spid="54275">
                                            <p:txEl>
                                              <p:pRg st="4" end="4"/>
                                            </p:txEl>
                                          </p:spTgt>
                                        </p:tgtEl>
                                      </p:cBhvr>
                                    </p:animEffect>
                                    <p:anim calcmode="lin" valueType="num">
                                      <p:cBhvr>
                                        <p:cTn id="43" dur="10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427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4275">
                                            <p:txEl>
                                              <p:pRg st="5" end="5"/>
                                            </p:txEl>
                                          </p:spTgt>
                                        </p:tgtEl>
                                        <p:attrNameLst>
                                          <p:attrName>style.visibility</p:attrName>
                                        </p:attrNameLst>
                                      </p:cBhvr>
                                      <p:to>
                                        <p:strVal val="visible"/>
                                      </p:to>
                                    </p:set>
                                    <p:animEffect transition="in" filter="fade">
                                      <p:cBhvr>
                                        <p:cTn id="49" dur="1000"/>
                                        <p:tgtEl>
                                          <p:spTgt spid="54275">
                                            <p:txEl>
                                              <p:pRg st="5" end="5"/>
                                            </p:txEl>
                                          </p:spTgt>
                                        </p:tgtEl>
                                      </p:cBhvr>
                                    </p:animEffect>
                                    <p:anim calcmode="lin" valueType="num">
                                      <p:cBhvr>
                                        <p:cTn id="50" dur="1000" fill="hold"/>
                                        <p:tgtEl>
                                          <p:spTgt spid="5427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427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4275">
                                            <p:txEl>
                                              <p:pRg st="6" end="6"/>
                                            </p:txEl>
                                          </p:spTgt>
                                        </p:tgtEl>
                                        <p:attrNameLst>
                                          <p:attrName>style.visibility</p:attrName>
                                        </p:attrNameLst>
                                      </p:cBhvr>
                                      <p:to>
                                        <p:strVal val="visible"/>
                                      </p:to>
                                    </p:set>
                                    <p:animEffect transition="in" filter="fade">
                                      <p:cBhvr>
                                        <p:cTn id="56" dur="1000"/>
                                        <p:tgtEl>
                                          <p:spTgt spid="54275">
                                            <p:txEl>
                                              <p:pRg st="6" end="6"/>
                                            </p:txEl>
                                          </p:spTgt>
                                        </p:tgtEl>
                                      </p:cBhvr>
                                    </p:animEffect>
                                    <p:anim calcmode="lin" valueType="num">
                                      <p:cBhvr>
                                        <p:cTn id="57" dur="1000" fill="hold"/>
                                        <p:tgtEl>
                                          <p:spTgt spid="54275">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5427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3124200" cy="6858000"/>
          </a:xfrm>
        </p:spPr>
        <p:txBody>
          <a:bodyPr/>
          <a:lstStyle/>
          <a:p>
            <a:pPr eaLnBrk="1" hangingPunct="1"/>
            <a:r>
              <a:rPr lang="en-US" smtClean="0"/>
              <a:t>Soon the Romans built a bridge over the River Thames.</a:t>
            </a:r>
          </a:p>
        </p:txBody>
      </p:sp>
      <p:pic>
        <p:nvPicPr>
          <p:cNvPr id="5124" name="Picture 4" descr="http://zvonok2010.at.ua/_nw/0/51021121.jpg"/>
          <p:cNvPicPr>
            <a:picLocks noChangeAspect="1" noChangeArrowheads="1"/>
          </p:cNvPicPr>
          <p:nvPr/>
        </p:nvPicPr>
        <p:blipFill>
          <a:blip r:embed="rId2"/>
          <a:srcRect/>
          <a:stretch>
            <a:fillRect/>
          </a:stretch>
        </p:blipFill>
        <p:spPr bwMode="auto">
          <a:xfrm>
            <a:off x="2971800" y="3959225"/>
            <a:ext cx="6172200" cy="2927350"/>
          </a:xfrm>
          <a:prstGeom prst="rect">
            <a:avLst/>
          </a:prstGeom>
          <a:noFill/>
          <a:ln w="9525">
            <a:noFill/>
            <a:miter lim="800000"/>
            <a:headEnd/>
            <a:tailEnd/>
          </a:ln>
        </p:spPr>
      </p:pic>
      <p:pic>
        <p:nvPicPr>
          <p:cNvPr id="5126" name="Picture 6" descr="http://partleton.co.uk/LondonBridge1710.jpg"/>
          <p:cNvPicPr>
            <a:picLocks noChangeAspect="1" noChangeArrowheads="1"/>
          </p:cNvPicPr>
          <p:nvPr/>
        </p:nvPicPr>
        <p:blipFill>
          <a:blip r:embed="rId3"/>
          <a:srcRect/>
          <a:stretch>
            <a:fillRect/>
          </a:stretch>
        </p:blipFill>
        <p:spPr bwMode="auto">
          <a:xfrm>
            <a:off x="2971800" y="34925"/>
            <a:ext cx="6172200" cy="3895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1000"/>
                                        <p:tgtEl>
                                          <p:spTgt spid="5126"/>
                                        </p:tgtEl>
                                      </p:cBhvr>
                                    </p:animEffect>
                                    <p:anim calcmode="lin" valueType="num">
                                      <p:cBhvr>
                                        <p:cTn id="12" dur="1000" fill="hold"/>
                                        <p:tgtEl>
                                          <p:spTgt spid="5126"/>
                                        </p:tgtEl>
                                        <p:attrNameLst>
                                          <p:attrName>ppt_x</p:attrName>
                                        </p:attrNameLst>
                                      </p:cBhvr>
                                      <p:tavLst>
                                        <p:tav tm="0">
                                          <p:val>
                                            <p:strVal val="#ppt_x"/>
                                          </p:val>
                                        </p:tav>
                                        <p:tav tm="100000">
                                          <p:val>
                                            <p:strVal val="#ppt_x"/>
                                          </p:val>
                                        </p:tav>
                                      </p:tavLst>
                                    </p:anim>
                                    <p:anim calcmode="lin" valueType="num">
                                      <p:cBhvr>
                                        <p:cTn id="13" dur="1000" fill="hold"/>
                                        <p:tgtEl>
                                          <p:spTgt spid="51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1000"/>
                                        <p:tgtEl>
                                          <p:spTgt spid="5124"/>
                                        </p:tgtEl>
                                      </p:cBhvr>
                                    </p:animEffect>
                                    <p:anim calcmode="lin" valueType="num">
                                      <p:cBhvr>
                                        <p:cTn id="17" dur="1000" fill="hold"/>
                                        <p:tgtEl>
                                          <p:spTgt spid="5124"/>
                                        </p:tgtEl>
                                        <p:attrNameLst>
                                          <p:attrName>ppt_x</p:attrName>
                                        </p:attrNameLst>
                                      </p:cBhvr>
                                      <p:tavLst>
                                        <p:tav tm="0">
                                          <p:val>
                                            <p:strVal val="#ppt_x"/>
                                          </p:val>
                                        </p:tav>
                                        <p:tav tm="100000">
                                          <p:val>
                                            <p:strVal val="#ppt_x"/>
                                          </p:val>
                                        </p:tav>
                                      </p:tavLst>
                                    </p:anim>
                                    <p:anim calcmode="lin" valueType="num">
                                      <p:cBhvr>
                                        <p:cTn id="18"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457200" y="228600"/>
            <a:ext cx="8229600" cy="1052513"/>
          </a:xfrm>
        </p:spPr>
        <p:txBody>
          <a:bodyPr/>
          <a:lstStyle/>
          <a:p>
            <a:r>
              <a:rPr lang="en-US" smtClean="0"/>
              <a:t>WESTMINSTER ABBEY</a:t>
            </a:r>
            <a:endParaRPr lang="ru-RU" smtClean="0">
              <a:latin typeface="Book Antiqua" pitchFamily="18" charset="0"/>
            </a:endParaRPr>
          </a:p>
        </p:txBody>
      </p:sp>
      <p:sp>
        <p:nvSpPr>
          <p:cNvPr id="55300" name="Rectangle 4"/>
          <p:cNvSpPr>
            <a:spLocks noGrp="1" noChangeArrowheads="1"/>
          </p:cNvSpPr>
          <p:nvPr>
            <p:ph type="body" sz="half" idx="4294967295"/>
          </p:nvPr>
        </p:nvSpPr>
        <p:spPr>
          <a:xfrm>
            <a:off x="457200" y="1524000"/>
            <a:ext cx="3657600" cy="3895725"/>
          </a:xfrm>
        </p:spPr>
        <p:txBody>
          <a:bodyPr/>
          <a:lstStyle/>
          <a:p>
            <a:pPr>
              <a:lnSpc>
                <a:spcPct val="90000"/>
              </a:lnSpc>
            </a:pPr>
            <a:r>
              <a:rPr lang="en-US" sz="2800" b="1" i="1" smtClean="0">
                <a:solidFill>
                  <a:schemeClr val="accent2"/>
                </a:solidFill>
                <a:effectLst>
                  <a:outerShdw blurRad="38100" dist="38100" dir="2700000" algn="tl">
                    <a:srgbClr val="C0C0C0"/>
                  </a:outerShdw>
                </a:effectLst>
                <a:latin typeface="Times New Roman" pitchFamily="18" charset="0"/>
              </a:rPr>
              <a:t>On the other side of Parliament Square is Westminster Abbey. It is one of the most famous and beautiful churches in London. It is more than 900 years old.</a:t>
            </a:r>
            <a:endParaRPr lang="ru-RU" sz="2800" b="1" i="1" smtClean="0">
              <a:solidFill>
                <a:schemeClr val="accent2"/>
              </a:solidFill>
              <a:effectLst>
                <a:outerShdw blurRad="38100" dist="38100" dir="2700000" algn="tl">
                  <a:srgbClr val="C0C0C0"/>
                </a:outerShdw>
              </a:effectLst>
            </a:endParaRPr>
          </a:p>
        </p:txBody>
      </p:sp>
      <p:pic>
        <p:nvPicPr>
          <p:cNvPr id="55303" name="Picture 7" descr="2409_orig">
            <a:hlinkClick r:id="rId2"/>
          </p:cNvPr>
          <p:cNvPicPr>
            <a:picLocks noChangeAspect="1" noChangeArrowheads="1"/>
          </p:cNvPicPr>
          <p:nvPr/>
        </p:nvPicPr>
        <p:blipFill>
          <a:blip r:embed="rId3"/>
          <a:srcRect/>
          <a:stretch>
            <a:fillRect/>
          </a:stretch>
        </p:blipFill>
        <p:spPr bwMode="auto">
          <a:xfrm>
            <a:off x="4343400" y="1447800"/>
            <a:ext cx="4572000" cy="45783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1000"/>
                                        <p:tgtEl>
                                          <p:spTgt spid="55298"/>
                                        </p:tgtEl>
                                      </p:cBhvr>
                                    </p:animEffect>
                                    <p:anim calcmode="lin" valueType="num">
                                      <p:cBhvr>
                                        <p:cTn id="8" dur="1000" fill="hold"/>
                                        <p:tgtEl>
                                          <p:spTgt spid="55298"/>
                                        </p:tgtEl>
                                        <p:attrNameLst>
                                          <p:attrName>ppt_x</p:attrName>
                                        </p:attrNameLst>
                                      </p:cBhvr>
                                      <p:tavLst>
                                        <p:tav tm="0">
                                          <p:val>
                                            <p:strVal val="#ppt_x"/>
                                          </p:val>
                                        </p:tav>
                                        <p:tav tm="100000">
                                          <p:val>
                                            <p:strVal val="#ppt_x"/>
                                          </p:val>
                                        </p:tav>
                                      </p:tavLst>
                                    </p:anim>
                                    <p:anim calcmode="lin" valueType="num">
                                      <p:cBhvr>
                                        <p:cTn id="9" dur="1000" fill="hold"/>
                                        <p:tgtEl>
                                          <p:spTgt spid="552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5300">
                                            <p:txEl>
                                              <p:pRg st="0" end="0"/>
                                            </p:txEl>
                                          </p:spTgt>
                                        </p:tgtEl>
                                        <p:attrNameLst>
                                          <p:attrName>style.visibility</p:attrName>
                                        </p:attrNameLst>
                                      </p:cBhvr>
                                      <p:to>
                                        <p:strVal val="visible"/>
                                      </p:to>
                                    </p:set>
                                    <p:animEffect transition="in" filter="fade">
                                      <p:cBhvr>
                                        <p:cTn id="14" dur="1000"/>
                                        <p:tgtEl>
                                          <p:spTgt spid="55300">
                                            <p:txEl>
                                              <p:pRg st="0" end="0"/>
                                            </p:txEl>
                                          </p:spTgt>
                                        </p:tgtEl>
                                      </p:cBhvr>
                                    </p:animEffect>
                                    <p:anim calcmode="lin" valueType="num">
                                      <p:cBhvr>
                                        <p:cTn id="15" dur="1000" fill="hold"/>
                                        <p:tgtEl>
                                          <p:spTgt spid="5530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53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5303"/>
                                        </p:tgtEl>
                                        <p:attrNameLst>
                                          <p:attrName>style.visibility</p:attrName>
                                        </p:attrNameLst>
                                      </p:cBhvr>
                                      <p:to>
                                        <p:strVal val="visible"/>
                                      </p:to>
                                    </p:set>
                                    <p:animEffect transition="in" filter="fade">
                                      <p:cBhvr>
                                        <p:cTn id="21" dur="1000"/>
                                        <p:tgtEl>
                                          <p:spTgt spid="55303"/>
                                        </p:tgtEl>
                                      </p:cBhvr>
                                    </p:animEffect>
                                    <p:anim calcmode="lin" valueType="num">
                                      <p:cBhvr>
                                        <p:cTn id="22" dur="1000" fill="hold"/>
                                        <p:tgtEl>
                                          <p:spTgt spid="55303"/>
                                        </p:tgtEl>
                                        <p:attrNameLst>
                                          <p:attrName>ppt_x</p:attrName>
                                        </p:attrNameLst>
                                      </p:cBhvr>
                                      <p:tavLst>
                                        <p:tav tm="0">
                                          <p:val>
                                            <p:strVal val="#ppt_x"/>
                                          </p:val>
                                        </p:tav>
                                        <p:tav tm="100000">
                                          <p:val>
                                            <p:strVal val="#ppt_x"/>
                                          </p:val>
                                        </p:tav>
                                      </p:tavLst>
                                    </p:anim>
                                    <p:anim calcmode="lin" valueType="num">
                                      <p:cBhvr>
                                        <p:cTn id="23" dur="1000" fill="hold"/>
                                        <p:tgtEl>
                                          <p:spTgt spid="553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55300"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body" sz="half" idx="4294967295"/>
          </p:nvPr>
        </p:nvSpPr>
        <p:spPr>
          <a:xfrm>
            <a:off x="762000" y="228600"/>
            <a:ext cx="3733800" cy="2590800"/>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There are many monuments and statues there. Many kings and queens are buried there.</a:t>
            </a:r>
            <a:endParaRPr lang="ru-RU" sz="2800" b="1" i="1" smtClean="0">
              <a:solidFill>
                <a:schemeClr val="accent2"/>
              </a:solidFill>
              <a:effectLst>
                <a:outerShdw blurRad="38100" dist="38100" dir="2700000" algn="tl">
                  <a:srgbClr val="C0C0C0"/>
                </a:outerShdw>
              </a:effectLst>
            </a:endParaRPr>
          </a:p>
        </p:txBody>
      </p:sp>
      <p:pic>
        <p:nvPicPr>
          <p:cNvPr id="57352" name="Picture 8" descr="shakespeare">
            <a:hlinkClick r:id="rId2"/>
          </p:cNvPr>
          <p:cNvPicPr>
            <a:picLocks noChangeAspect="1" noChangeArrowheads="1"/>
          </p:cNvPicPr>
          <p:nvPr/>
        </p:nvPicPr>
        <p:blipFill>
          <a:blip r:embed="rId3"/>
          <a:srcRect/>
          <a:stretch>
            <a:fillRect/>
          </a:stretch>
        </p:blipFill>
        <p:spPr bwMode="auto">
          <a:xfrm>
            <a:off x="0" y="2590800"/>
            <a:ext cx="3494088" cy="4267200"/>
          </a:xfrm>
          <a:prstGeom prst="rect">
            <a:avLst/>
          </a:prstGeom>
          <a:noFill/>
          <a:ln w="9525">
            <a:noFill/>
            <a:miter lim="800000"/>
            <a:headEnd/>
            <a:tailEnd/>
          </a:ln>
        </p:spPr>
      </p:pic>
      <p:pic>
        <p:nvPicPr>
          <p:cNvPr id="57354" name="Picture 10" descr="westminster-abbey-1">
            <a:hlinkClick r:id="rId4"/>
          </p:cNvPr>
          <p:cNvPicPr>
            <a:picLocks noChangeAspect="1" noChangeArrowheads="1"/>
          </p:cNvPicPr>
          <p:nvPr/>
        </p:nvPicPr>
        <p:blipFill>
          <a:blip r:embed="rId5"/>
          <a:srcRect/>
          <a:stretch>
            <a:fillRect/>
          </a:stretch>
        </p:blipFill>
        <p:spPr bwMode="auto">
          <a:xfrm>
            <a:off x="5334000" y="0"/>
            <a:ext cx="3810000" cy="3284538"/>
          </a:xfrm>
          <a:prstGeom prst="rect">
            <a:avLst/>
          </a:prstGeom>
          <a:noFill/>
          <a:ln w="9525">
            <a:noFill/>
            <a:miter lim="800000"/>
            <a:headEnd/>
            <a:tailEnd/>
          </a:ln>
        </p:spPr>
      </p:pic>
      <p:pic>
        <p:nvPicPr>
          <p:cNvPr id="57356" name="Picture 12" descr="1549598_elizabeth-i-wa-bar800">
            <a:hlinkClick r:id="rId6"/>
          </p:cNvPr>
          <p:cNvPicPr>
            <a:picLocks noChangeAspect="1" noChangeArrowheads="1"/>
          </p:cNvPicPr>
          <p:nvPr/>
        </p:nvPicPr>
        <p:blipFill>
          <a:blip r:embed="rId7"/>
          <a:srcRect/>
          <a:stretch>
            <a:fillRect/>
          </a:stretch>
        </p:blipFill>
        <p:spPr bwMode="auto">
          <a:xfrm>
            <a:off x="3505200" y="3175000"/>
            <a:ext cx="5638800" cy="368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fade">
                                      <p:cBhvr>
                                        <p:cTn id="7" dur="1000"/>
                                        <p:tgtEl>
                                          <p:spTgt spid="57349">
                                            <p:txEl>
                                              <p:pRg st="0" end="0"/>
                                            </p:txEl>
                                          </p:spTgt>
                                        </p:tgtEl>
                                      </p:cBhvr>
                                    </p:animEffect>
                                    <p:anim calcmode="lin" valueType="num">
                                      <p:cBhvr>
                                        <p:cTn id="8" dur="1000" fill="hold"/>
                                        <p:tgtEl>
                                          <p:spTgt spid="573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73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7352"/>
                                        </p:tgtEl>
                                        <p:attrNameLst>
                                          <p:attrName>style.visibility</p:attrName>
                                        </p:attrNameLst>
                                      </p:cBhvr>
                                      <p:to>
                                        <p:strVal val="visible"/>
                                      </p:to>
                                    </p:set>
                                    <p:animEffect transition="in" filter="fade">
                                      <p:cBhvr>
                                        <p:cTn id="14" dur="1000"/>
                                        <p:tgtEl>
                                          <p:spTgt spid="57352"/>
                                        </p:tgtEl>
                                      </p:cBhvr>
                                    </p:animEffect>
                                    <p:anim calcmode="lin" valueType="num">
                                      <p:cBhvr>
                                        <p:cTn id="15" dur="1000" fill="hold"/>
                                        <p:tgtEl>
                                          <p:spTgt spid="57352"/>
                                        </p:tgtEl>
                                        <p:attrNameLst>
                                          <p:attrName>ppt_x</p:attrName>
                                        </p:attrNameLst>
                                      </p:cBhvr>
                                      <p:tavLst>
                                        <p:tav tm="0">
                                          <p:val>
                                            <p:strVal val="#ppt_x"/>
                                          </p:val>
                                        </p:tav>
                                        <p:tav tm="100000">
                                          <p:val>
                                            <p:strVal val="#ppt_x"/>
                                          </p:val>
                                        </p:tav>
                                      </p:tavLst>
                                    </p:anim>
                                    <p:anim calcmode="lin" valueType="num">
                                      <p:cBhvr>
                                        <p:cTn id="16" dur="1000" fill="hold"/>
                                        <p:tgtEl>
                                          <p:spTgt spid="573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7354"/>
                                        </p:tgtEl>
                                        <p:attrNameLst>
                                          <p:attrName>style.visibility</p:attrName>
                                        </p:attrNameLst>
                                      </p:cBhvr>
                                      <p:to>
                                        <p:strVal val="visible"/>
                                      </p:to>
                                    </p:set>
                                    <p:animEffect transition="in" filter="fade">
                                      <p:cBhvr>
                                        <p:cTn id="21" dur="1000"/>
                                        <p:tgtEl>
                                          <p:spTgt spid="57354"/>
                                        </p:tgtEl>
                                      </p:cBhvr>
                                    </p:animEffect>
                                    <p:anim calcmode="lin" valueType="num">
                                      <p:cBhvr>
                                        <p:cTn id="22" dur="1000" fill="hold"/>
                                        <p:tgtEl>
                                          <p:spTgt spid="57354"/>
                                        </p:tgtEl>
                                        <p:attrNameLst>
                                          <p:attrName>ppt_x</p:attrName>
                                        </p:attrNameLst>
                                      </p:cBhvr>
                                      <p:tavLst>
                                        <p:tav tm="0">
                                          <p:val>
                                            <p:strVal val="#ppt_x"/>
                                          </p:val>
                                        </p:tav>
                                        <p:tav tm="100000">
                                          <p:val>
                                            <p:strVal val="#ppt_x"/>
                                          </p:val>
                                        </p:tav>
                                      </p:tavLst>
                                    </p:anim>
                                    <p:anim calcmode="lin" valueType="num">
                                      <p:cBhvr>
                                        <p:cTn id="23" dur="1000" fill="hold"/>
                                        <p:tgtEl>
                                          <p:spTgt spid="573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7356"/>
                                        </p:tgtEl>
                                        <p:attrNameLst>
                                          <p:attrName>style.visibility</p:attrName>
                                        </p:attrNameLst>
                                      </p:cBhvr>
                                      <p:to>
                                        <p:strVal val="visible"/>
                                      </p:to>
                                    </p:set>
                                    <p:animEffect transition="in" filter="fade">
                                      <p:cBhvr>
                                        <p:cTn id="28" dur="1000"/>
                                        <p:tgtEl>
                                          <p:spTgt spid="57356"/>
                                        </p:tgtEl>
                                      </p:cBhvr>
                                    </p:animEffect>
                                    <p:anim calcmode="lin" valueType="num">
                                      <p:cBhvr>
                                        <p:cTn id="29" dur="1000" fill="hold"/>
                                        <p:tgtEl>
                                          <p:spTgt spid="57356"/>
                                        </p:tgtEl>
                                        <p:attrNameLst>
                                          <p:attrName>ppt_x</p:attrName>
                                        </p:attrNameLst>
                                      </p:cBhvr>
                                      <p:tavLst>
                                        <p:tav tm="0">
                                          <p:val>
                                            <p:strVal val="#ppt_x"/>
                                          </p:val>
                                        </p:tav>
                                        <p:tav tm="100000">
                                          <p:val>
                                            <p:strVal val="#ppt_x"/>
                                          </p:val>
                                        </p:tav>
                                      </p:tavLst>
                                    </p:anim>
                                    <p:anim calcmode="lin" valueType="num">
                                      <p:cBhvr>
                                        <p:cTn id="30" dur="1000" fill="hold"/>
                                        <p:tgtEl>
                                          <p:spTgt spid="573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762000" y="304800"/>
            <a:ext cx="7756525" cy="798513"/>
          </a:xfrm>
        </p:spPr>
        <p:txBody>
          <a:bodyPr/>
          <a:lstStyle/>
          <a:p>
            <a:r>
              <a:rPr lang="en-US" smtClean="0"/>
              <a:t>POETS CORNER</a:t>
            </a:r>
            <a:endParaRPr lang="ru-RU" smtClean="0">
              <a:latin typeface="Book Antiqua" pitchFamily="18" charset="0"/>
            </a:endParaRPr>
          </a:p>
        </p:txBody>
      </p:sp>
      <p:sp>
        <p:nvSpPr>
          <p:cNvPr id="59396" name="Rectangle 4"/>
          <p:cNvSpPr>
            <a:spLocks noGrp="1" noChangeArrowheads="1"/>
          </p:cNvSpPr>
          <p:nvPr>
            <p:ph type="body" sz="half" idx="4294967295"/>
          </p:nvPr>
        </p:nvSpPr>
        <p:spPr>
          <a:xfrm>
            <a:off x="0" y="1066800"/>
            <a:ext cx="3995738" cy="5043488"/>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Westminster Abbey is famous for its Poets Corner. Many great poets and writers are buried there: for example Charles Dickens and Rudyard Kipling.</a:t>
            </a:r>
            <a:endParaRPr lang="ru-RU" sz="2800" b="1" i="1" smtClean="0">
              <a:solidFill>
                <a:schemeClr val="accent2"/>
              </a:solidFill>
              <a:effectLst>
                <a:outerShdw blurRad="38100" dist="38100" dir="2700000" algn="tl">
                  <a:srgbClr val="C0C0C0"/>
                </a:outerShdw>
              </a:effectLst>
            </a:endParaRPr>
          </a:p>
        </p:txBody>
      </p:sp>
      <p:pic>
        <p:nvPicPr>
          <p:cNvPr id="59399" name="Picture 7" descr="549">
            <a:hlinkClick r:id="rId2"/>
          </p:cNvPr>
          <p:cNvPicPr>
            <a:picLocks noChangeAspect="1" noChangeArrowheads="1"/>
          </p:cNvPicPr>
          <p:nvPr/>
        </p:nvPicPr>
        <p:blipFill>
          <a:blip r:embed="rId3"/>
          <a:srcRect/>
          <a:stretch>
            <a:fillRect/>
          </a:stretch>
        </p:blipFill>
        <p:spPr bwMode="auto">
          <a:xfrm>
            <a:off x="1828800" y="4400550"/>
            <a:ext cx="5148263" cy="2457450"/>
          </a:xfrm>
          <a:prstGeom prst="rect">
            <a:avLst/>
          </a:prstGeom>
          <a:noFill/>
          <a:ln w="9525">
            <a:noFill/>
            <a:miter lim="800000"/>
            <a:headEnd/>
            <a:tailEnd/>
          </a:ln>
        </p:spPr>
      </p:pic>
      <p:pic>
        <p:nvPicPr>
          <p:cNvPr id="59401" name="Picture 9" descr="042808_dickens_grave01">
            <a:hlinkClick r:id="rId4"/>
          </p:cNvPr>
          <p:cNvPicPr>
            <a:picLocks noChangeAspect="1" noChangeArrowheads="1"/>
          </p:cNvPicPr>
          <p:nvPr/>
        </p:nvPicPr>
        <p:blipFill>
          <a:blip r:embed="rId5"/>
          <a:srcRect/>
          <a:stretch>
            <a:fillRect/>
          </a:stretch>
        </p:blipFill>
        <p:spPr bwMode="auto">
          <a:xfrm>
            <a:off x="5105400" y="2895600"/>
            <a:ext cx="4038600" cy="2082800"/>
          </a:xfrm>
          <a:prstGeom prst="rect">
            <a:avLst/>
          </a:prstGeom>
          <a:noFill/>
          <a:ln w="9525">
            <a:noFill/>
            <a:miter lim="800000"/>
            <a:headEnd/>
            <a:tailEnd/>
          </a:ln>
        </p:spPr>
      </p:pic>
      <p:pic>
        <p:nvPicPr>
          <p:cNvPr id="59403" name="Picture 11" descr="poetscrnr">
            <a:hlinkClick r:id="rId6"/>
          </p:cNvPr>
          <p:cNvPicPr>
            <a:picLocks noChangeAspect="1" noChangeArrowheads="1"/>
          </p:cNvPicPr>
          <p:nvPr/>
        </p:nvPicPr>
        <p:blipFill>
          <a:blip r:embed="rId7"/>
          <a:srcRect/>
          <a:stretch>
            <a:fillRect/>
          </a:stretch>
        </p:blipFill>
        <p:spPr bwMode="auto">
          <a:xfrm>
            <a:off x="4419600" y="1066800"/>
            <a:ext cx="4191000" cy="2266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1000" fill="hold"/>
                                        <p:tgtEl>
                                          <p:spTgt spid="593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396">
                                            <p:txEl>
                                              <p:pRg st="0" end="0"/>
                                            </p:txEl>
                                          </p:spTgt>
                                        </p:tgtEl>
                                        <p:attrNameLst>
                                          <p:attrName>style.visibility</p:attrName>
                                        </p:attrNameLst>
                                      </p:cBhvr>
                                      <p:to>
                                        <p:strVal val="visible"/>
                                      </p:to>
                                    </p:set>
                                    <p:animEffect transition="in" filter="fade">
                                      <p:cBhvr>
                                        <p:cTn id="14" dur="1000"/>
                                        <p:tgtEl>
                                          <p:spTgt spid="59396">
                                            <p:txEl>
                                              <p:pRg st="0" end="0"/>
                                            </p:txEl>
                                          </p:spTgt>
                                        </p:tgtEl>
                                      </p:cBhvr>
                                    </p:animEffect>
                                    <p:anim calcmode="lin" valueType="num">
                                      <p:cBhvr>
                                        <p:cTn id="15" dur="1000" fill="hold"/>
                                        <p:tgtEl>
                                          <p:spTgt spid="5939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93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403"/>
                                        </p:tgtEl>
                                        <p:attrNameLst>
                                          <p:attrName>style.visibility</p:attrName>
                                        </p:attrNameLst>
                                      </p:cBhvr>
                                      <p:to>
                                        <p:strVal val="visible"/>
                                      </p:to>
                                    </p:set>
                                    <p:animEffect transition="in" filter="fade">
                                      <p:cBhvr>
                                        <p:cTn id="21" dur="1000"/>
                                        <p:tgtEl>
                                          <p:spTgt spid="59403"/>
                                        </p:tgtEl>
                                      </p:cBhvr>
                                    </p:animEffect>
                                    <p:anim calcmode="lin" valueType="num">
                                      <p:cBhvr>
                                        <p:cTn id="22" dur="1000" fill="hold"/>
                                        <p:tgtEl>
                                          <p:spTgt spid="59403"/>
                                        </p:tgtEl>
                                        <p:attrNameLst>
                                          <p:attrName>ppt_x</p:attrName>
                                        </p:attrNameLst>
                                      </p:cBhvr>
                                      <p:tavLst>
                                        <p:tav tm="0">
                                          <p:val>
                                            <p:strVal val="#ppt_x"/>
                                          </p:val>
                                        </p:tav>
                                        <p:tav tm="100000">
                                          <p:val>
                                            <p:strVal val="#ppt_x"/>
                                          </p:val>
                                        </p:tav>
                                      </p:tavLst>
                                    </p:anim>
                                    <p:anim calcmode="lin" valueType="num">
                                      <p:cBhvr>
                                        <p:cTn id="23" dur="1000" fill="hold"/>
                                        <p:tgtEl>
                                          <p:spTgt spid="5940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401"/>
                                        </p:tgtEl>
                                        <p:attrNameLst>
                                          <p:attrName>style.visibility</p:attrName>
                                        </p:attrNameLst>
                                      </p:cBhvr>
                                      <p:to>
                                        <p:strVal val="visible"/>
                                      </p:to>
                                    </p:set>
                                    <p:animEffect transition="in" filter="fade">
                                      <p:cBhvr>
                                        <p:cTn id="28" dur="1000"/>
                                        <p:tgtEl>
                                          <p:spTgt spid="59401"/>
                                        </p:tgtEl>
                                      </p:cBhvr>
                                    </p:animEffect>
                                    <p:anim calcmode="lin" valueType="num">
                                      <p:cBhvr>
                                        <p:cTn id="29" dur="1000" fill="hold"/>
                                        <p:tgtEl>
                                          <p:spTgt spid="59401"/>
                                        </p:tgtEl>
                                        <p:attrNameLst>
                                          <p:attrName>ppt_x</p:attrName>
                                        </p:attrNameLst>
                                      </p:cBhvr>
                                      <p:tavLst>
                                        <p:tav tm="0">
                                          <p:val>
                                            <p:strVal val="#ppt_x"/>
                                          </p:val>
                                        </p:tav>
                                        <p:tav tm="100000">
                                          <p:val>
                                            <p:strVal val="#ppt_x"/>
                                          </p:val>
                                        </p:tav>
                                      </p:tavLst>
                                    </p:anim>
                                    <p:anim calcmode="lin" valueType="num">
                                      <p:cBhvr>
                                        <p:cTn id="30" dur="1000" fill="hold"/>
                                        <p:tgtEl>
                                          <p:spTgt spid="5940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399"/>
                                        </p:tgtEl>
                                        <p:attrNameLst>
                                          <p:attrName>style.visibility</p:attrName>
                                        </p:attrNameLst>
                                      </p:cBhvr>
                                      <p:to>
                                        <p:strVal val="visible"/>
                                      </p:to>
                                    </p:set>
                                    <p:animEffect transition="in" filter="fade">
                                      <p:cBhvr>
                                        <p:cTn id="35" dur="1000"/>
                                        <p:tgtEl>
                                          <p:spTgt spid="59399"/>
                                        </p:tgtEl>
                                      </p:cBhvr>
                                    </p:animEffect>
                                    <p:anim calcmode="lin" valueType="num">
                                      <p:cBhvr>
                                        <p:cTn id="36" dur="1000" fill="hold"/>
                                        <p:tgtEl>
                                          <p:spTgt spid="59399"/>
                                        </p:tgtEl>
                                        <p:attrNameLst>
                                          <p:attrName>ppt_x</p:attrName>
                                        </p:attrNameLst>
                                      </p:cBhvr>
                                      <p:tavLst>
                                        <p:tav tm="0">
                                          <p:val>
                                            <p:strVal val="#ppt_x"/>
                                          </p:val>
                                        </p:tav>
                                        <p:tav tm="100000">
                                          <p:val>
                                            <p:strVal val="#ppt_x"/>
                                          </p:val>
                                        </p:tav>
                                      </p:tavLst>
                                    </p:anim>
                                    <p:anim calcmode="lin" valueType="num">
                                      <p:cBhvr>
                                        <p:cTn id="37" dur="1000" fill="hold"/>
                                        <p:tgtEl>
                                          <p:spTgt spid="593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457200" y="0"/>
            <a:ext cx="8229600" cy="1125538"/>
          </a:xfrm>
        </p:spPr>
        <p:txBody>
          <a:bodyPr/>
          <a:lstStyle/>
          <a:p>
            <a:r>
              <a:rPr lang="en-US" smtClean="0"/>
              <a:t>BUCKINGHAM PALACE</a:t>
            </a:r>
            <a:endParaRPr lang="ru-RU" smtClean="0">
              <a:latin typeface="Book Antiqua" pitchFamily="18" charset="0"/>
            </a:endParaRPr>
          </a:p>
        </p:txBody>
      </p:sp>
      <p:sp>
        <p:nvSpPr>
          <p:cNvPr id="61444" name="Rectangle 4"/>
          <p:cNvSpPr>
            <a:spLocks noGrp="1" noChangeArrowheads="1"/>
          </p:cNvSpPr>
          <p:nvPr>
            <p:ph type="body" sz="half" idx="4294967295"/>
          </p:nvPr>
        </p:nvSpPr>
        <p:spPr>
          <a:xfrm>
            <a:off x="304800" y="990600"/>
            <a:ext cx="4140200" cy="5114925"/>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The Queen of England lives in Buckingham Palace.</a:t>
            </a:r>
            <a:endParaRPr lang="ru-RU" sz="2800" b="1" i="1" smtClean="0">
              <a:solidFill>
                <a:schemeClr val="accent2"/>
              </a:solidFill>
              <a:effectLst>
                <a:outerShdw blurRad="38100" dist="38100" dir="2700000" algn="tl">
                  <a:srgbClr val="C0C0C0"/>
                </a:outerShdw>
              </a:effectLst>
            </a:endParaRPr>
          </a:p>
        </p:txBody>
      </p:sp>
      <p:pic>
        <p:nvPicPr>
          <p:cNvPr id="61447" name="Picture 7" descr="article-2003249-00B5B4D200000259-675_964x597">
            <a:hlinkClick r:id="rId2"/>
          </p:cNvPr>
          <p:cNvPicPr>
            <a:picLocks noChangeAspect="1" noChangeArrowheads="1"/>
          </p:cNvPicPr>
          <p:nvPr/>
        </p:nvPicPr>
        <p:blipFill>
          <a:blip r:embed="rId3"/>
          <a:srcRect/>
          <a:stretch>
            <a:fillRect/>
          </a:stretch>
        </p:blipFill>
        <p:spPr bwMode="auto">
          <a:xfrm>
            <a:off x="0" y="2743200"/>
            <a:ext cx="5076825" cy="3429000"/>
          </a:xfrm>
          <a:prstGeom prst="rect">
            <a:avLst/>
          </a:prstGeom>
          <a:noFill/>
          <a:ln w="9525">
            <a:noFill/>
            <a:miter lim="800000"/>
            <a:headEnd/>
            <a:tailEnd/>
          </a:ln>
        </p:spPr>
      </p:pic>
      <p:pic>
        <p:nvPicPr>
          <p:cNvPr id="61449" name="Picture 9" descr="%D0%91%D0%B5%D0%BB%D0%B0%D1%8F-%D0%B3%D0%BE%D1%81%D1%82%D0%B8%D0%BD%D0%B0%D1%8F">
            <a:hlinkClick r:id="rId4"/>
          </p:cNvPr>
          <p:cNvPicPr>
            <a:picLocks noChangeAspect="1" noChangeArrowheads="1"/>
          </p:cNvPicPr>
          <p:nvPr/>
        </p:nvPicPr>
        <p:blipFill>
          <a:blip r:embed="rId5"/>
          <a:srcRect/>
          <a:stretch>
            <a:fillRect/>
          </a:stretch>
        </p:blipFill>
        <p:spPr bwMode="auto">
          <a:xfrm>
            <a:off x="4495800" y="838200"/>
            <a:ext cx="4191000" cy="2905125"/>
          </a:xfrm>
          <a:prstGeom prst="rect">
            <a:avLst/>
          </a:prstGeom>
          <a:noFill/>
          <a:ln w="9525">
            <a:noFill/>
            <a:miter lim="800000"/>
            <a:headEnd/>
            <a:tailEnd/>
          </a:ln>
        </p:spPr>
      </p:pic>
      <p:pic>
        <p:nvPicPr>
          <p:cNvPr id="61451" name="Picture 11" descr="23584_7416">
            <a:hlinkClick r:id="rId6"/>
          </p:cNvPr>
          <p:cNvPicPr>
            <a:picLocks noChangeAspect="1" noChangeArrowheads="1"/>
          </p:cNvPicPr>
          <p:nvPr/>
        </p:nvPicPr>
        <p:blipFill>
          <a:blip r:embed="rId7"/>
          <a:srcRect/>
          <a:stretch>
            <a:fillRect/>
          </a:stretch>
        </p:blipFill>
        <p:spPr bwMode="auto">
          <a:xfrm>
            <a:off x="4524375" y="3844925"/>
            <a:ext cx="4619625" cy="3013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1000"/>
                                        <p:tgtEl>
                                          <p:spTgt spid="61442"/>
                                        </p:tgtEl>
                                      </p:cBhvr>
                                    </p:animEffect>
                                    <p:anim calcmode="lin" valueType="num">
                                      <p:cBhvr>
                                        <p:cTn id="8" dur="1000" fill="hold"/>
                                        <p:tgtEl>
                                          <p:spTgt spid="61442"/>
                                        </p:tgtEl>
                                        <p:attrNameLst>
                                          <p:attrName>ppt_x</p:attrName>
                                        </p:attrNameLst>
                                      </p:cBhvr>
                                      <p:tavLst>
                                        <p:tav tm="0">
                                          <p:val>
                                            <p:strVal val="#ppt_x"/>
                                          </p:val>
                                        </p:tav>
                                        <p:tav tm="100000">
                                          <p:val>
                                            <p:strVal val="#ppt_x"/>
                                          </p:val>
                                        </p:tav>
                                      </p:tavLst>
                                    </p:anim>
                                    <p:anim calcmode="lin" valueType="num">
                                      <p:cBhvr>
                                        <p:cTn id="9" dur="1000" fill="hold"/>
                                        <p:tgtEl>
                                          <p:spTgt spid="614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444">
                                            <p:txEl>
                                              <p:pRg st="0" end="0"/>
                                            </p:txEl>
                                          </p:spTgt>
                                        </p:tgtEl>
                                        <p:attrNameLst>
                                          <p:attrName>style.visibility</p:attrName>
                                        </p:attrNameLst>
                                      </p:cBhvr>
                                      <p:to>
                                        <p:strVal val="visible"/>
                                      </p:to>
                                    </p:set>
                                    <p:animEffect transition="in" filter="fade">
                                      <p:cBhvr>
                                        <p:cTn id="14" dur="1000"/>
                                        <p:tgtEl>
                                          <p:spTgt spid="61444">
                                            <p:txEl>
                                              <p:pRg st="0" end="0"/>
                                            </p:txEl>
                                          </p:spTgt>
                                        </p:tgtEl>
                                      </p:cBhvr>
                                    </p:animEffect>
                                    <p:anim calcmode="lin" valueType="num">
                                      <p:cBhvr>
                                        <p:cTn id="15" dur="1000" fill="hold"/>
                                        <p:tgtEl>
                                          <p:spTgt spid="6144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14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47"/>
                                        </p:tgtEl>
                                        <p:attrNameLst>
                                          <p:attrName>style.visibility</p:attrName>
                                        </p:attrNameLst>
                                      </p:cBhvr>
                                      <p:to>
                                        <p:strVal val="visible"/>
                                      </p:to>
                                    </p:set>
                                    <p:animEffect transition="in" filter="fade">
                                      <p:cBhvr>
                                        <p:cTn id="21" dur="1000"/>
                                        <p:tgtEl>
                                          <p:spTgt spid="61447"/>
                                        </p:tgtEl>
                                      </p:cBhvr>
                                    </p:animEffect>
                                    <p:anim calcmode="lin" valueType="num">
                                      <p:cBhvr>
                                        <p:cTn id="22" dur="1000" fill="hold"/>
                                        <p:tgtEl>
                                          <p:spTgt spid="61447"/>
                                        </p:tgtEl>
                                        <p:attrNameLst>
                                          <p:attrName>ppt_x</p:attrName>
                                        </p:attrNameLst>
                                      </p:cBhvr>
                                      <p:tavLst>
                                        <p:tav tm="0">
                                          <p:val>
                                            <p:strVal val="#ppt_x"/>
                                          </p:val>
                                        </p:tav>
                                        <p:tav tm="100000">
                                          <p:val>
                                            <p:strVal val="#ppt_x"/>
                                          </p:val>
                                        </p:tav>
                                      </p:tavLst>
                                    </p:anim>
                                    <p:anim calcmode="lin" valueType="num">
                                      <p:cBhvr>
                                        <p:cTn id="23" dur="1000" fill="hold"/>
                                        <p:tgtEl>
                                          <p:spTgt spid="614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449"/>
                                        </p:tgtEl>
                                        <p:attrNameLst>
                                          <p:attrName>style.visibility</p:attrName>
                                        </p:attrNameLst>
                                      </p:cBhvr>
                                      <p:to>
                                        <p:strVal val="visible"/>
                                      </p:to>
                                    </p:set>
                                    <p:animEffect transition="in" filter="fade">
                                      <p:cBhvr>
                                        <p:cTn id="28" dur="1000"/>
                                        <p:tgtEl>
                                          <p:spTgt spid="61449"/>
                                        </p:tgtEl>
                                      </p:cBhvr>
                                    </p:animEffect>
                                    <p:anim calcmode="lin" valueType="num">
                                      <p:cBhvr>
                                        <p:cTn id="29" dur="1000" fill="hold"/>
                                        <p:tgtEl>
                                          <p:spTgt spid="61449"/>
                                        </p:tgtEl>
                                        <p:attrNameLst>
                                          <p:attrName>ppt_x</p:attrName>
                                        </p:attrNameLst>
                                      </p:cBhvr>
                                      <p:tavLst>
                                        <p:tav tm="0">
                                          <p:val>
                                            <p:strVal val="#ppt_x"/>
                                          </p:val>
                                        </p:tav>
                                        <p:tav tm="100000">
                                          <p:val>
                                            <p:strVal val="#ppt_x"/>
                                          </p:val>
                                        </p:tav>
                                      </p:tavLst>
                                    </p:anim>
                                    <p:anim calcmode="lin" valueType="num">
                                      <p:cBhvr>
                                        <p:cTn id="30" dur="1000" fill="hold"/>
                                        <p:tgtEl>
                                          <p:spTgt spid="6144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451"/>
                                        </p:tgtEl>
                                        <p:attrNameLst>
                                          <p:attrName>style.visibility</p:attrName>
                                        </p:attrNameLst>
                                      </p:cBhvr>
                                      <p:to>
                                        <p:strVal val="visible"/>
                                      </p:to>
                                    </p:set>
                                    <p:animEffect transition="in" filter="fade">
                                      <p:cBhvr>
                                        <p:cTn id="35" dur="1000"/>
                                        <p:tgtEl>
                                          <p:spTgt spid="61451"/>
                                        </p:tgtEl>
                                      </p:cBhvr>
                                    </p:animEffect>
                                    <p:anim calcmode="lin" valueType="num">
                                      <p:cBhvr>
                                        <p:cTn id="36" dur="1000" fill="hold"/>
                                        <p:tgtEl>
                                          <p:spTgt spid="61451"/>
                                        </p:tgtEl>
                                        <p:attrNameLst>
                                          <p:attrName>ppt_x</p:attrName>
                                        </p:attrNameLst>
                                      </p:cBhvr>
                                      <p:tavLst>
                                        <p:tav tm="0">
                                          <p:val>
                                            <p:strVal val="#ppt_x"/>
                                          </p:val>
                                        </p:tav>
                                        <p:tav tm="100000">
                                          <p:val>
                                            <p:strVal val="#ppt_x"/>
                                          </p:val>
                                        </p:tav>
                                      </p:tavLst>
                                    </p:anim>
                                    <p:anim calcmode="lin" valueType="num">
                                      <p:cBhvr>
                                        <p:cTn id="37" dur="1000" fill="hold"/>
                                        <p:tgtEl>
                                          <p:spTgt spid="61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noChangeArrowheads="1"/>
          </p:cNvSpPr>
          <p:nvPr>
            <p:ph type="body" sz="half" idx="4294967295"/>
          </p:nvPr>
        </p:nvSpPr>
        <p:spPr>
          <a:xfrm>
            <a:off x="152400" y="228600"/>
            <a:ext cx="3124200" cy="3810000"/>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The Palace is a wonderful building with a monument in front</a:t>
            </a:r>
            <a:r>
              <a:rPr lang="en-US" sz="2800" b="1" smtClean="0">
                <a:solidFill>
                  <a:srgbClr val="FF0000"/>
                </a:solidFill>
                <a:latin typeface="Times New Roman" pitchFamily="18" charset="0"/>
              </a:rPr>
              <a:t> </a:t>
            </a:r>
            <a:r>
              <a:rPr lang="en-US" sz="2800" b="1" i="1" smtClean="0">
                <a:solidFill>
                  <a:schemeClr val="accent2"/>
                </a:solidFill>
                <a:effectLst>
                  <a:outerShdw blurRad="38100" dist="38100" dir="2700000" algn="tl">
                    <a:srgbClr val="C0C0C0"/>
                  </a:outerShdw>
                </a:effectLst>
                <a:latin typeface="Times New Roman" pitchFamily="18" charset="0"/>
              </a:rPr>
              <a:t>of it. It is the Queen Victoria Memorial.</a:t>
            </a:r>
            <a:endParaRPr lang="ru-RU" sz="2800" b="1" i="1" smtClean="0">
              <a:solidFill>
                <a:schemeClr val="accent2"/>
              </a:solidFill>
              <a:effectLst>
                <a:outerShdw blurRad="38100" dist="38100" dir="2700000" algn="tl">
                  <a:srgbClr val="C0C0C0"/>
                </a:outerShdw>
              </a:effectLst>
            </a:endParaRPr>
          </a:p>
        </p:txBody>
      </p:sp>
      <p:sp>
        <p:nvSpPr>
          <p:cNvPr id="86020" name="Rectangle 6"/>
          <p:cNvSpPr>
            <a:spLocks noGrp="1" noChangeArrowheads="1"/>
          </p:cNvSpPr>
          <p:nvPr>
            <p:ph sz="half" idx="4294967295"/>
          </p:nvPr>
        </p:nvSpPr>
        <p:spPr>
          <a:xfrm>
            <a:off x="4643438" y="2247900"/>
            <a:ext cx="3802062" cy="3878263"/>
          </a:xfrm>
        </p:spPr>
        <p:txBody>
          <a:bodyPr/>
          <a:lstStyle/>
          <a:p>
            <a:endParaRPr lang="ru-RU" sz="2000" smtClean="0">
              <a:latin typeface="Book Antiqua" pitchFamily="18" charset="0"/>
            </a:endParaRPr>
          </a:p>
        </p:txBody>
      </p:sp>
      <p:pic>
        <p:nvPicPr>
          <p:cNvPr id="63496" name="Picture 8" descr="buckingham%20palace">
            <a:hlinkClick r:id="rId2"/>
          </p:cNvPr>
          <p:cNvPicPr>
            <a:picLocks noChangeAspect="1" noChangeArrowheads="1"/>
          </p:cNvPicPr>
          <p:nvPr/>
        </p:nvPicPr>
        <p:blipFill>
          <a:blip r:embed="rId3"/>
          <a:srcRect/>
          <a:stretch>
            <a:fillRect/>
          </a:stretch>
        </p:blipFill>
        <p:spPr bwMode="auto">
          <a:xfrm>
            <a:off x="3757613" y="0"/>
            <a:ext cx="5364162" cy="3800475"/>
          </a:xfrm>
          <a:prstGeom prst="rect">
            <a:avLst/>
          </a:prstGeom>
          <a:noFill/>
          <a:ln w="9525">
            <a:noFill/>
            <a:miter lim="800000"/>
            <a:headEnd/>
            <a:tailEnd/>
          </a:ln>
        </p:spPr>
      </p:pic>
      <p:pic>
        <p:nvPicPr>
          <p:cNvPr id="63498" name="Picture 10" descr="queen-victoria-memorial-2">
            <a:hlinkClick r:id="rId4"/>
          </p:cNvPr>
          <p:cNvPicPr>
            <a:picLocks noChangeAspect="1" noChangeArrowheads="1"/>
          </p:cNvPicPr>
          <p:nvPr/>
        </p:nvPicPr>
        <p:blipFill>
          <a:blip r:embed="rId5"/>
          <a:srcRect/>
          <a:stretch>
            <a:fillRect/>
          </a:stretch>
        </p:blipFill>
        <p:spPr bwMode="auto">
          <a:xfrm>
            <a:off x="2771775" y="3789363"/>
            <a:ext cx="1971675" cy="3068637"/>
          </a:xfrm>
          <a:prstGeom prst="rect">
            <a:avLst/>
          </a:prstGeom>
          <a:noFill/>
          <a:ln w="9525">
            <a:noFill/>
            <a:miter lim="800000"/>
            <a:headEnd/>
            <a:tailEnd/>
          </a:ln>
        </p:spPr>
      </p:pic>
      <p:pic>
        <p:nvPicPr>
          <p:cNvPr id="63500" name="Picture 12" descr="155Buckingham">
            <a:hlinkClick r:id="rId6"/>
          </p:cNvPr>
          <p:cNvPicPr>
            <a:picLocks noChangeAspect="1" noChangeArrowheads="1"/>
          </p:cNvPicPr>
          <p:nvPr/>
        </p:nvPicPr>
        <p:blipFill>
          <a:blip r:embed="rId7"/>
          <a:srcRect/>
          <a:stretch>
            <a:fillRect/>
          </a:stretch>
        </p:blipFill>
        <p:spPr bwMode="auto">
          <a:xfrm>
            <a:off x="4787900" y="3789363"/>
            <a:ext cx="4356100" cy="3068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1000"/>
                                        <p:tgtEl>
                                          <p:spTgt spid="63493">
                                            <p:txEl>
                                              <p:pRg st="0" end="0"/>
                                            </p:txEl>
                                          </p:spTgt>
                                        </p:tgtEl>
                                      </p:cBhvr>
                                    </p:animEffect>
                                    <p:anim calcmode="lin" valueType="num">
                                      <p:cBhvr>
                                        <p:cTn id="8" dur="1000" fill="hold"/>
                                        <p:tgtEl>
                                          <p:spTgt spid="6349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349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3498"/>
                                        </p:tgtEl>
                                        <p:attrNameLst>
                                          <p:attrName>style.visibility</p:attrName>
                                        </p:attrNameLst>
                                      </p:cBhvr>
                                      <p:to>
                                        <p:strVal val="visible"/>
                                      </p:to>
                                    </p:set>
                                    <p:animEffect transition="in" filter="fade">
                                      <p:cBhvr>
                                        <p:cTn id="14" dur="1000"/>
                                        <p:tgtEl>
                                          <p:spTgt spid="63498"/>
                                        </p:tgtEl>
                                      </p:cBhvr>
                                    </p:animEffect>
                                    <p:anim calcmode="lin" valueType="num">
                                      <p:cBhvr>
                                        <p:cTn id="15" dur="1000" fill="hold"/>
                                        <p:tgtEl>
                                          <p:spTgt spid="63498"/>
                                        </p:tgtEl>
                                        <p:attrNameLst>
                                          <p:attrName>ppt_x</p:attrName>
                                        </p:attrNameLst>
                                      </p:cBhvr>
                                      <p:tavLst>
                                        <p:tav tm="0">
                                          <p:val>
                                            <p:strVal val="#ppt_x"/>
                                          </p:val>
                                        </p:tav>
                                        <p:tav tm="100000">
                                          <p:val>
                                            <p:strVal val="#ppt_x"/>
                                          </p:val>
                                        </p:tav>
                                      </p:tavLst>
                                    </p:anim>
                                    <p:anim calcmode="lin" valueType="num">
                                      <p:cBhvr>
                                        <p:cTn id="16" dur="1000" fill="hold"/>
                                        <p:tgtEl>
                                          <p:spTgt spid="634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3496"/>
                                        </p:tgtEl>
                                        <p:attrNameLst>
                                          <p:attrName>style.visibility</p:attrName>
                                        </p:attrNameLst>
                                      </p:cBhvr>
                                      <p:to>
                                        <p:strVal val="visible"/>
                                      </p:to>
                                    </p:set>
                                    <p:animEffect transition="in" filter="fade">
                                      <p:cBhvr>
                                        <p:cTn id="21" dur="1000"/>
                                        <p:tgtEl>
                                          <p:spTgt spid="63496"/>
                                        </p:tgtEl>
                                      </p:cBhvr>
                                    </p:animEffect>
                                    <p:anim calcmode="lin" valueType="num">
                                      <p:cBhvr>
                                        <p:cTn id="22" dur="1000" fill="hold"/>
                                        <p:tgtEl>
                                          <p:spTgt spid="63496"/>
                                        </p:tgtEl>
                                        <p:attrNameLst>
                                          <p:attrName>ppt_x</p:attrName>
                                        </p:attrNameLst>
                                      </p:cBhvr>
                                      <p:tavLst>
                                        <p:tav tm="0">
                                          <p:val>
                                            <p:strVal val="#ppt_x"/>
                                          </p:val>
                                        </p:tav>
                                        <p:tav tm="100000">
                                          <p:val>
                                            <p:strVal val="#ppt_x"/>
                                          </p:val>
                                        </p:tav>
                                      </p:tavLst>
                                    </p:anim>
                                    <p:anim calcmode="lin" valueType="num">
                                      <p:cBhvr>
                                        <p:cTn id="23" dur="1000" fill="hold"/>
                                        <p:tgtEl>
                                          <p:spTgt spid="6349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3500"/>
                                        </p:tgtEl>
                                        <p:attrNameLst>
                                          <p:attrName>style.visibility</p:attrName>
                                        </p:attrNameLst>
                                      </p:cBhvr>
                                      <p:to>
                                        <p:strVal val="visible"/>
                                      </p:to>
                                    </p:set>
                                    <p:animEffect transition="in" filter="fade">
                                      <p:cBhvr>
                                        <p:cTn id="28" dur="1000"/>
                                        <p:tgtEl>
                                          <p:spTgt spid="63500"/>
                                        </p:tgtEl>
                                      </p:cBhvr>
                                    </p:animEffect>
                                    <p:anim calcmode="lin" valueType="num">
                                      <p:cBhvr>
                                        <p:cTn id="29" dur="1000" fill="hold"/>
                                        <p:tgtEl>
                                          <p:spTgt spid="63500"/>
                                        </p:tgtEl>
                                        <p:attrNameLst>
                                          <p:attrName>ppt_x</p:attrName>
                                        </p:attrNameLst>
                                      </p:cBhvr>
                                      <p:tavLst>
                                        <p:tav tm="0">
                                          <p:val>
                                            <p:strVal val="#ppt_x"/>
                                          </p:val>
                                        </p:tav>
                                        <p:tav tm="100000">
                                          <p:val>
                                            <p:strVal val="#ppt_x"/>
                                          </p:val>
                                        </p:tav>
                                      </p:tavLst>
                                    </p:anim>
                                    <p:anim calcmode="lin" valueType="num">
                                      <p:cBhvr>
                                        <p:cTn id="30" dur="1000" fill="hold"/>
                                        <p:tgtEl>
                                          <p:spTgt spid="635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685800" y="838200"/>
            <a:ext cx="7756525" cy="1054100"/>
          </a:xfrm>
        </p:spPr>
        <p:txBody>
          <a:bodyPr/>
          <a:lstStyle/>
          <a:p>
            <a:r>
              <a:rPr lang="en-US" smtClean="0"/>
              <a:t>THERE ARE A LOT OF OTHER PLACES TO SEE IN LONDON</a:t>
            </a:r>
            <a:endParaRPr lang="ru-RU" sz="4800" b="1" smtClean="0">
              <a:solidFill>
                <a:srgbClr val="FF0000"/>
              </a:solidFill>
            </a:endParaRPr>
          </a:p>
        </p:txBody>
      </p:sp>
      <p:sp>
        <p:nvSpPr>
          <p:cNvPr id="65539" name="Rectangle 3"/>
          <p:cNvSpPr>
            <a:spLocks noGrp="1" noChangeArrowheads="1"/>
          </p:cNvSpPr>
          <p:nvPr>
            <p:ph type="body" idx="4294967295"/>
          </p:nvPr>
        </p:nvSpPr>
        <p:spPr>
          <a:xfrm>
            <a:off x="685800" y="2438400"/>
            <a:ext cx="7747000" cy="1257300"/>
          </a:xfrm>
        </p:spPr>
        <p:txBody>
          <a:bodyPr/>
          <a:lstStyle/>
          <a:p>
            <a:r>
              <a:rPr lang="en-US" sz="2800" b="1" i="1" smtClean="0">
                <a:solidFill>
                  <a:schemeClr val="accent2"/>
                </a:solidFill>
                <a:effectLst>
                  <a:outerShdw blurRad="38100" dist="38100" dir="2700000" algn="tl">
                    <a:srgbClr val="C0C0C0"/>
                  </a:outerShdw>
                </a:effectLst>
                <a:latin typeface="Times New Roman" pitchFamily="18" charset="0"/>
              </a:rPr>
              <a:t>Go to this wonderful city and see everything with your own eyes!!!</a:t>
            </a:r>
            <a:endParaRPr lang="ru-RU" sz="2800" b="1" i="1" smtClean="0">
              <a:solidFill>
                <a:schemeClr val="accent2"/>
              </a:solidFill>
              <a:effectLst>
                <a:outerShdw blurRad="38100" dist="38100" dir="2700000" algn="tl">
                  <a:srgbClr val="C0C0C0"/>
                </a:outerShdw>
              </a:effectLst>
            </a:endParaRPr>
          </a:p>
        </p:txBody>
      </p:sp>
      <p:pic>
        <p:nvPicPr>
          <p:cNvPr id="65541" name="Picture 5" descr="unitedkingdom_flag4">
            <a:hlinkClick r:id="rId2"/>
          </p:cNvPr>
          <p:cNvPicPr>
            <a:picLocks noChangeAspect="1" noChangeArrowheads="1"/>
          </p:cNvPicPr>
          <p:nvPr/>
        </p:nvPicPr>
        <p:blipFill>
          <a:blip r:embed="rId3"/>
          <a:srcRect/>
          <a:stretch>
            <a:fillRect/>
          </a:stretch>
        </p:blipFill>
        <p:spPr bwMode="auto">
          <a:xfrm>
            <a:off x="0" y="3616325"/>
            <a:ext cx="4343400" cy="3241675"/>
          </a:xfrm>
          <a:prstGeom prst="rect">
            <a:avLst/>
          </a:prstGeom>
          <a:noFill/>
          <a:ln w="9525">
            <a:noFill/>
            <a:miter lim="800000"/>
            <a:headEnd/>
            <a:tailEnd/>
          </a:ln>
        </p:spPr>
      </p:pic>
      <p:pic>
        <p:nvPicPr>
          <p:cNvPr id="65543" name="Picture 7" descr="commonwealth">
            <a:hlinkClick r:id="rId4"/>
          </p:cNvPr>
          <p:cNvPicPr>
            <a:picLocks noChangeAspect="1" noChangeArrowheads="1"/>
          </p:cNvPicPr>
          <p:nvPr/>
        </p:nvPicPr>
        <p:blipFill>
          <a:blip r:embed="rId5"/>
          <a:srcRect/>
          <a:stretch>
            <a:fillRect/>
          </a:stretch>
        </p:blipFill>
        <p:spPr bwMode="auto">
          <a:xfrm>
            <a:off x="5257800" y="3597275"/>
            <a:ext cx="3505200" cy="3260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1000"/>
                                        <p:tgtEl>
                                          <p:spTgt spid="65538"/>
                                        </p:tgtEl>
                                      </p:cBhvr>
                                    </p:animEffect>
                                    <p:anim calcmode="lin" valueType="num">
                                      <p:cBhvr>
                                        <p:cTn id="8" dur="1000" fill="hold"/>
                                        <p:tgtEl>
                                          <p:spTgt spid="65538"/>
                                        </p:tgtEl>
                                        <p:attrNameLst>
                                          <p:attrName>ppt_x</p:attrName>
                                        </p:attrNameLst>
                                      </p:cBhvr>
                                      <p:tavLst>
                                        <p:tav tm="0">
                                          <p:val>
                                            <p:strVal val="#ppt_x"/>
                                          </p:val>
                                        </p:tav>
                                        <p:tav tm="100000">
                                          <p:val>
                                            <p:strVal val="#ppt_x"/>
                                          </p:val>
                                        </p:tav>
                                      </p:tavLst>
                                    </p:anim>
                                    <p:anim calcmode="lin" valueType="num">
                                      <p:cBhvr>
                                        <p:cTn id="9" dur="1000" fill="hold"/>
                                        <p:tgtEl>
                                          <p:spTgt spid="655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9">
                                            <p:txEl>
                                              <p:pRg st="0" end="0"/>
                                            </p:txEl>
                                          </p:spTgt>
                                        </p:tgtEl>
                                        <p:attrNameLst>
                                          <p:attrName>style.visibility</p:attrName>
                                        </p:attrNameLst>
                                      </p:cBhvr>
                                      <p:to>
                                        <p:strVal val="visible"/>
                                      </p:to>
                                    </p:set>
                                    <p:animEffect transition="in" filter="fade">
                                      <p:cBhvr>
                                        <p:cTn id="14" dur="1000"/>
                                        <p:tgtEl>
                                          <p:spTgt spid="65539">
                                            <p:txEl>
                                              <p:pRg st="0" end="0"/>
                                            </p:txEl>
                                          </p:spTgt>
                                        </p:tgtEl>
                                      </p:cBhvr>
                                    </p:animEffect>
                                    <p:anim calcmode="lin" valueType="num">
                                      <p:cBhvr>
                                        <p:cTn id="15" dur="10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55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5541"/>
                                        </p:tgtEl>
                                        <p:attrNameLst>
                                          <p:attrName>style.visibility</p:attrName>
                                        </p:attrNameLst>
                                      </p:cBhvr>
                                      <p:to>
                                        <p:strVal val="visible"/>
                                      </p:to>
                                    </p:set>
                                    <p:animEffect transition="in" filter="fade">
                                      <p:cBhvr>
                                        <p:cTn id="21" dur="1000"/>
                                        <p:tgtEl>
                                          <p:spTgt spid="65541"/>
                                        </p:tgtEl>
                                      </p:cBhvr>
                                    </p:animEffect>
                                    <p:anim calcmode="lin" valueType="num">
                                      <p:cBhvr>
                                        <p:cTn id="22" dur="1000" fill="hold"/>
                                        <p:tgtEl>
                                          <p:spTgt spid="65541"/>
                                        </p:tgtEl>
                                        <p:attrNameLst>
                                          <p:attrName>ppt_x</p:attrName>
                                        </p:attrNameLst>
                                      </p:cBhvr>
                                      <p:tavLst>
                                        <p:tav tm="0">
                                          <p:val>
                                            <p:strVal val="#ppt_x"/>
                                          </p:val>
                                        </p:tav>
                                        <p:tav tm="100000">
                                          <p:val>
                                            <p:strVal val="#ppt_x"/>
                                          </p:val>
                                        </p:tav>
                                      </p:tavLst>
                                    </p:anim>
                                    <p:anim calcmode="lin" valueType="num">
                                      <p:cBhvr>
                                        <p:cTn id="23" dur="1000" fill="hold"/>
                                        <p:tgtEl>
                                          <p:spTgt spid="655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5543"/>
                                        </p:tgtEl>
                                        <p:attrNameLst>
                                          <p:attrName>style.visibility</p:attrName>
                                        </p:attrNameLst>
                                      </p:cBhvr>
                                      <p:to>
                                        <p:strVal val="visible"/>
                                      </p:to>
                                    </p:set>
                                    <p:animEffect transition="in" filter="fade">
                                      <p:cBhvr>
                                        <p:cTn id="28" dur="1000"/>
                                        <p:tgtEl>
                                          <p:spTgt spid="65543"/>
                                        </p:tgtEl>
                                      </p:cBhvr>
                                    </p:animEffect>
                                    <p:anim calcmode="lin" valueType="num">
                                      <p:cBhvr>
                                        <p:cTn id="29" dur="1000" fill="hold"/>
                                        <p:tgtEl>
                                          <p:spTgt spid="65543"/>
                                        </p:tgtEl>
                                        <p:attrNameLst>
                                          <p:attrName>ppt_x</p:attrName>
                                        </p:attrNameLst>
                                      </p:cBhvr>
                                      <p:tavLst>
                                        <p:tav tm="0">
                                          <p:val>
                                            <p:strVal val="#ppt_x"/>
                                          </p:val>
                                        </p:tav>
                                        <p:tav tm="100000">
                                          <p:val>
                                            <p:strVal val="#ppt_x"/>
                                          </p:val>
                                        </p:tav>
                                      </p:tavLst>
                                    </p:anim>
                                    <p:anim calcmode="lin" valueType="num">
                                      <p:cBhvr>
                                        <p:cTn id="30" dur="1000" fill="hold"/>
                                        <p:tgtEl>
                                          <p:spTgt spid="65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609600"/>
            <a:ext cx="7756525" cy="1054100"/>
          </a:xfrm>
        </p:spPr>
        <p:txBody>
          <a:bodyPr/>
          <a:lstStyle/>
          <a:p>
            <a:pPr eaLnBrk="1" hangingPunct="1"/>
            <a:r>
              <a:rPr lang="en-US" sz="4000" smtClean="0"/>
              <a:t>Until 1749 there was only one bridge over the river. It looked very strange. There were houses and shops on the bridge</a:t>
            </a:r>
            <a:r>
              <a:rPr lang="en-US" sz="3200" smtClean="0"/>
              <a:t>.</a:t>
            </a:r>
          </a:p>
        </p:txBody>
      </p:sp>
      <p:pic>
        <p:nvPicPr>
          <p:cNvPr id="9218" name="Рисунок 10" descr="http://img.encyc.yandex.net/illustrations/vlasov/pictures/05/104.jpg"/>
          <p:cNvPicPr>
            <a:picLocks noChangeAspect="1" noChangeArrowheads="1"/>
          </p:cNvPicPr>
          <p:nvPr/>
        </p:nvPicPr>
        <p:blipFill>
          <a:blip r:embed="rId2"/>
          <a:srcRect/>
          <a:stretch>
            <a:fillRect/>
          </a:stretch>
        </p:blipFill>
        <p:spPr bwMode="auto">
          <a:xfrm>
            <a:off x="0" y="2362200"/>
            <a:ext cx="9144000"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1000"/>
                                        <p:tgtEl>
                                          <p:spTgt spid="9218"/>
                                        </p:tgtEl>
                                      </p:cBhvr>
                                    </p:animEffect>
                                    <p:anim calcmode="lin" valueType="num">
                                      <p:cBhvr>
                                        <p:cTn id="12" dur="1000" fill="hold"/>
                                        <p:tgtEl>
                                          <p:spTgt spid="9218"/>
                                        </p:tgtEl>
                                        <p:attrNameLst>
                                          <p:attrName>ppt_x</p:attrName>
                                        </p:attrNameLst>
                                      </p:cBhvr>
                                      <p:tavLst>
                                        <p:tav tm="0">
                                          <p:val>
                                            <p:strVal val="#ppt_x"/>
                                          </p:val>
                                        </p:tav>
                                        <p:tav tm="100000">
                                          <p:val>
                                            <p:strVal val="#ppt_x"/>
                                          </p:val>
                                        </p:tav>
                                      </p:tavLst>
                                    </p:anim>
                                    <p:anim calcmode="lin" valueType="num">
                                      <p:cBhvr>
                                        <p:cTn id="13"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eaLnBrk="1" hangingPunct="1"/>
            <a:r>
              <a:rPr lang="en-US" smtClean="0"/>
              <a:t>The Romans built a lot of roads in Londinium.</a:t>
            </a:r>
          </a:p>
        </p:txBody>
      </p:sp>
      <p:pic>
        <p:nvPicPr>
          <p:cNvPr id="6146" name="Рисунок 15" descr="http://img-fotki.yandex.ru/get/5708/domvmo.24/0_5f3d0_99d13c93_XL"/>
          <p:cNvPicPr>
            <a:picLocks noChangeAspect="1" noChangeArrowheads="1"/>
          </p:cNvPicPr>
          <p:nvPr/>
        </p:nvPicPr>
        <p:blipFill>
          <a:blip r:embed="rId2"/>
          <a:srcRect/>
          <a:stretch>
            <a:fillRect/>
          </a:stretch>
        </p:blipFill>
        <p:spPr bwMode="auto">
          <a:xfrm>
            <a:off x="0" y="1905000"/>
            <a:ext cx="91440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anim calcmode="lin" valueType="num">
                                      <p:cBhvr>
                                        <p:cTn id="12" dur="1000" fill="hold"/>
                                        <p:tgtEl>
                                          <p:spTgt spid="6146"/>
                                        </p:tgtEl>
                                        <p:attrNameLst>
                                          <p:attrName>ppt_x</p:attrName>
                                        </p:attrNameLst>
                                      </p:cBhvr>
                                      <p:tavLst>
                                        <p:tav tm="0">
                                          <p:val>
                                            <p:strVal val="#ppt_x"/>
                                          </p:val>
                                        </p:tav>
                                        <p:tav tm="100000">
                                          <p:val>
                                            <p:strVal val="#ppt_x"/>
                                          </p:val>
                                        </p:tav>
                                      </p:tavLst>
                                    </p:anim>
                                    <p:anim calcmode="lin" valueType="num">
                                      <p:cBhvr>
                                        <p:cTn id="1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81000" y="0"/>
            <a:ext cx="3835400" cy="6858000"/>
          </a:xfrm>
        </p:spPr>
        <p:txBody>
          <a:bodyPr/>
          <a:lstStyle/>
          <a:p>
            <a:pPr eaLnBrk="1" hangingPunct="1"/>
            <a:r>
              <a:rPr lang="en-US" smtClean="0"/>
              <a:t>By the year 400, there were fifty thousand people in Londinium.</a:t>
            </a:r>
          </a:p>
        </p:txBody>
      </p:sp>
      <p:pic>
        <p:nvPicPr>
          <p:cNvPr id="7170" name="Рисунок 16" descr="http://afisha.yandex.ru/media/events/gallery/images/8e8ce152cf5ee9faa0fadef65c422a95.png"/>
          <p:cNvPicPr>
            <a:picLocks noChangeAspect="1" noChangeArrowheads="1"/>
          </p:cNvPicPr>
          <p:nvPr/>
        </p:nvPicPr>
        <p:blipFill>
          <a:blip r:embed="rId2"/>
          <a:srcRect/>
          <a:stretch>
            <a:fillRect/>
          </a:stretch>
        </p:blipFill>
        <p:spPr bwMode="auto">
          <a:xfrm>
            <a:off x="4953000" y="0"/>
            <a:ext cx="4191000" cy="3276600"/>
          </a:xfrm>
          <a:prstGeom prst="rect">
            <a:avLst/>
          </a:prstGeom>
          <a:noFill/>
          <a:ln w="9525">
            <a:noFill/>
            <a:miter lim="800000"/>
            <a:headEnd/>
            <a:tailEnd/>
          </a:ln>
        </p:spPr>
      </p:pic>
      <p:pic>
        <p:nvPicPr>
          <p:cNvPr id="7171" name="Рисунок 22" descr="http://upload.wikimedia.org/wikipedia/commons/a/a9/Robin_Hood_Memorial.jpg"/>
          <p:cNvPicPr>
            <a:picLocks noChangeAspect="1" noChangeArrowheads="1"/>
          </p:cNvPicPr>
          <p:nvPr/>
        </p:nvPicPr>
        <p:blipFill>
          <a:blip r:embed="rId3"/>
          <a:srcRect/>
          <a:stretch>
            <a:fillRect/>
          </a:stretch>
        </p:blipFill>
        <p:spPr bwMode="auto">
          <a:xfrm>
            <a:off x="5715000" y="3124200"/>
            <a:ext cx="2590800" cy="3560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1000"/>
                                        <p:tgtEl>
                                          <p:spTgt spid="7170"/>
                                        </p:tgtEl>
                                      </p:cBhvr>
                                    </p:animEffect>
                                    <p:anim calcmode="lin" valueType="num">
                                      <p:cBhvr>
                                        <p:cTn id="12" dur="1000" fill="hold"/>
                                        <p:tgtEl>
                                          <p:spTgt spid="7170"/>
                                        </p:tgtEl>
                                        <p:attrNameLst>
                                          <p:attrName>ppt_x</p:attrName>
                                        </p:attrNameLst>
                                      </p:cBhvr>
                                      <p:tavLst>
                                        <p:tav tm="0">
                                          <p:val>
                                            <p:strVal val="#ppt_x"/>
                                          </p:val>
                                        </p:tav>
                                        <p:tav tm="100000">
                                          <p:val>
                                            <p:strVal val="#ppt_x"/>
                                          </p:val>
                                        </p:tav>
                                      </p:tavLst>
                                    </p:anim>
                                    <p:anim calcmode="lin" valueType="num">
                                      <p:cBhvr>
                                        <p:cTn id="13" dur="1000" fill="hold"/>
                                        <p:tgtEl>
                                          <p:spTgt spid="717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fade">
                                      <p:cBhvr>
                                        <p:cTn id="16" dur="1000"/>
                                        <p:tgtEl>
                                          <p:spTgt spid="7171"/>
                                        </p:tgtEl>
                                      </p:cBhvr>
                                    </p:animEffect>
                                    <p:anim calcmode="lin" valueType="num">
                                      <p:cBhvr>
                                        <p:cTn id="17" dur="1000" fill="hold"/>
                                        <p:tgtEl>
                                          <p:spTgt spid="7171"/>
                                        </p:tgtEl>
                                        <p:attrNameLst>
                                          <p:attrName>ppt_x</p:attrName>
                                        </p:attrNameLst>
                                      </p:cBhvr>
                                      <p:tavLst>
                                        <p:tav tm="0">
                                          <p:val>
                                            <p:strVal val="#ppt_x"/>
                                          </p:val>
                                        </p:tav>
                                        <p:tav tm="100000">
                                          <p:val>
                                            <p:strVal val="#ppt_x"/>
                                          </p:val>
                                        </p:tav>
                                      </p:tavLst>
                                    </p:anim>
                                    <p:anim calcmode="lin" valueType="num">
                                      <p:cBhvr>
                                        <p:cTn id="18"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216</TotalTime>
  <Words>1255</Words>
  <Application>Microsoft Office PowerPoint</Application>
  <PresentationFormat>On-screen Show (4:3)</PresentationFormat>
  <Paragraphs>127</Paragraphs>
  <Slides>65</Slides>
  <Notes>0</Notes>
  <HiddenSlides>0</HiddenSlides>
  <MMClips>0</MMClips>
  <ScaleCrop>false</ScaleCrop>
  <HeadingPairs>
    <vt:vector size="6" baseType="variant">
      <vt:variant>
        <vt:lpstr>Использованные шрифты</vt:lpstr>
      </vt:variant>
      <vt:variant>
        <vt:i4>7</vt:i4>
      </vt:variant>
      <vt:variant>
        <vt:lpstr>Шаблон оформления</vt:lpstr>
      </vt:variant>
      <vt:variant>
        <vt:i4>6</vt:i4>
      </vt:variant>
      <vt:variant>
        <vt:lpstr>Заголовки слайдов</vt:lpstr>
      </vt:variant>
      <vt:variant>
        <vt:i4>65</vt:i4>
      </vt:variant>
    </vt:vector>
  </HeadingPairs>
  <TitlesOfParts>
    <vt:vector size="78" baseType="lpstr">
      <vt:lpstr>Arial</vt:lpstr>
      <vt:lpstr>Book Antiqua</vt:lpstr>
      <vt:lpstr>Wingdings</vt:lpstr>
      <vt:lpstr>Calibri</vt:lpstr>
      <vt:lpstr>Monotype Corsiva</vt:lpstr>
      <vt:lpstr>Times New Roman</vt:lpstr>
      <vt:lpstr>Gungsuh</vt:lpstr>
      <vt:lpstr>Твердый переплет</vt:lpstr>
      <vt:lpstr>Твердый переплет</vt:lpstr>
      <vt:lpstr>Твердый переплет</vt:lpstr>
      <vt:lpstr>Твердый переплет</vt:lpstr>
      <vt:lpstr>Твердый переплет</vt:lpstr>
      <vt:lpstr>Твердый переплет</vt:lpstr>
      <vt:lpstr>Слайд 1</vt:lpstr>
      <vt:lpstr>Слайд 2</vt:lpstr>
      <vt:lpstr>The Romans went to England many years ago.</vt:lpstr>
      <vt:lpstr>They built a town on the River Thames.</vt:lpstr>
      <vt:lpstr>The name of the town was LONDINIUM.</vt:lpstr>
      <vt:lpstr>Soon the Romans built a bridge over the River Thames.</vt:lpstr>
      <vt:lpstr>Until 1749 there was only one bridge over the river. It looked very strange. There were houses and shops on the bridge.</vt:lpstr>
      <vt:lpstr>The Romans built a lot of roads in Londinium.</vt:lpstr>
      <vt:lpstr>By the year 400, there were fifty thousand people in Londinium.</vt:lpstr>
      <vt:lpstr>Soon after 400, the Romans left Britain.</vt:lpstr>
      <vt:lpstr>The River Thames has always been part of London’s history.</vt:lpstr>
      <vt:lpstr>In Roman times Londinium was a small town with the Thames in its center.</vt:lpstr>
      <vt:lpstr>LET’S LEARN TO PRONOUNCE THE WORDS</vt:lpstr>
      <vt:lpstr>WILLIAM the CONQUEROR KING of ENGLAND</vt:lpstr>
      <vt:lpstr>WILLIAM the CONQUEROR</vt:lpstr>
      <vt:lpstr>Слайд 16</vt:lpstr>
      <vt:lpstr>WILLIAM the CONQUEROR became King of England.</vt:lpstr>
      <vt:lpstr>Слайд 18</vt:lpstr>
      <vt:lpstr>LONDON’S   HISTORY   THE  GREAT   FIRE</vt:lpstr>
      <vt:lpstr>Слайд 20</vt:lpstr>
      <vt:lpstr>Слайд 21</vt:lpstr>
      <vt:lpstr>Слайд 22</vt:lpstr>
      <vt:lpstr>Слайд 23</vt:lpstr>
      <vt:lpstr>Слайд 24</vt:lpstr>
      <vt:lpstr>London is the capital of Great Britain. It’s the biggest city in England. It’s a centre for business and tourism. It’s in fact two cities: the City of London  and the City of Westminster.</vt:lpstr>
      <vt:lpstr>London stands on the River Thames. There are 27 bridges over the River and 8 tunnels under the River.</vt:lpstr>
      <vt:lpstr>London is 46 kilometres from north to south and 58 kilometres from east to west.</vt:lpstr>
      <vt:lpstr>THE ROYAL OPERA or COVENT GARDEN</vt:lpstr>
      <vt:lpstr>THE “ODEON”</vt:lpstr>
      <vt:lpstr>THE BRITISH MUSEUM</vt:lpstr>
      <vt:lpstr>READING ROOM</vt:lpstr>
      <vt:lpstr>ST. PAUL’S CATHEDRAL</vt:lpstr>
      <vt:lpstr>OXFORD STREET</vt:lpstr>
      <vt:lpstr>HYDE PARK</vt:lpstr>
      <vt:lpstr>BLOOMSBURY SQUARE </vt:lpstr>
      <vt:lpstr>Learn how to pronounce the new words </vt:lpstr>
      <vt:lpstr>Слайд 37</vt:lpstr>
      <vt:lpstr>Слайд 38</vt:lpstr>
      <vt:lpstr>Слайд 39</vt:lpstr>
      <vt:lpstr>Слайд 40</vt:lpstr>
      <vt:lpstr>Слайд 41</vt:lpstr>
      <vt:lpstr>Слайд 42</vt:lpstr>
      <vt:lpstr>Слайд 43</vt:lpstr>
      <vt:lpstr>Слайд 44</vt:lpstr>
      <vt:lpstr>Слайд 45</vt:lpstr>
      <vt:lpstr>LEARN THE NEW WORDS</vt:lpstr>
      <vt:lpstr>TRAFALGAR SQUARE</vt:lpstr>
      <vt:lpstr>Слайд 48</vt:lpstr>
      <vt:lpstr>Слайд 49</vt:lpstr>
      <vt:lpstr>Слайд 50</vt:lpstr>
      <vt:lpstr>LEARN THE NEW WORDS</vt:lpstr>
      <vt:lpstr>WESTMINSTER</vt:lpstr>
      <vt:lpstr>WHITEHALL</vt:lpstr>
      <vt:lpstr>DOWNING STREET 10</vt:lpstr>
      <vt:lpstr>PARLIAMENT SQUARE THE HOUSES of PARLIAMENT</vt:lpstr>
      <vt:lpstr>BIG BEN</vt:lpstr>
      <vt:lpstr>Слайд 57</vt:lpstr>
      <vt:lpstr>WESTMINSTER  BRIDGE</vt:lpstr>
      <vt:lpstr>LEARN THE NEW WORDS</vt:lpstr>
      <vt:lpstr>WESTMINSTER ABBEY</vt:lpstr>
      <vt:lpstr>Слайд 61</vt:lpstr>
      <vt:lpstr>POETS CORNER</vt:lpstr>
      <vt:lpstr>BUCKINGHAM PALACE</vt:lpstr>
      <vt:lpstr>Слайд 64</vt:lpstr>
      <vt:lpstr>THERE ARE A LOT OF OTHER PLACES TO SEE IN LONDON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LONDON THE ROMANS</dc:title>
  <dc:creator>Traube</dc:creator>
  <cp:lastModifiedBy>Vera</cp:lastModifiedBy>
  <cp:revision>21</cp:revision>
  <dcterms:created xsi:type="dcterms:W3CDTF">2013-01-25T16:51:19Z</dcterms:created>
  <dcterms:modified xsi:type="dcterms:W3CDTF">2013-09-06T14:09:51Z</dcterms:modified>
</cp:coreProperties>
</file>