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amp;img_url=http:/penza.pen.raise.ru/iresize.php?file=\pics\used\4958975.jpg&amp;w=352&amp;h=352" TargetMode="External"/><Relationship Id="rId2" Type="http://schemas.openxmlformats.org/officeDocument/2006/relationships/hyperlink" Target="&amp;img_url=http:/blog.oup.com/wp-content/uploads/2011/12/beer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amp;img_url=http:/static.newsland.ru/news_images/124/124532.jpg" TargetMode="External"/><Relationship Id="rId4" Type="http://schemas.openxmlformats.org/officeDocument/2006/relationships/hyperlink" Target="&amp;img_url=http:/neftegaz.ru/pictures/115775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8803" y="1916832"/>
            <a:ext cx="53664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Транспортировка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серной кислоты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4509120"/>
            <a:ext cx="39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</a:t>
            </a:r>
          </a:p>
          <a:p>
            <a:r>
              <a:rPr lang="ru-RU" b="1" dirty="0" smtClean="0"/>
              <a:t>Сыпков Дмитрий, ученик 11 класса А</a:t>
            </a:r>
          </a:p>
          <a:p>
            <a:r>
              <a:rPr lang="ru-RU" b="1" dirty="0" smtClean="0"/>
              <a:t>МБОУ «СОШ № 81»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Транспортировка серной кислоты.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\Desktop\Геогр. Сера\951e5d33afef0ad731c4a19faef21c7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56" y="1124744"/>
            <a:ext cx="4768392" cy="29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Геогр. Сера\kislot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3"/>
            <a:ext cx="3910468" cy="29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56" y="4057595"/>
            <a:ext cx="3780518" cy="23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025" y="4057595"/>
            <a:ext cx="4887491" cy="23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5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5"/>
            <a:ext cx="4824536" cy="35283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816424" cy="2520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4664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3816424" cy="24631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332656"/>
            <a:ext cx="8352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Электронные источники:</a:t>
            </a:r>
          </a:p>
          <a:p>
            <a:r>
              <a:rPr lang="ru-RU" sz="1200" dirty="0" smtClean="0"/>
              <a:t>1.</a:t>
            </a:r>
            <a:r>
              <a:rPr lang="en-US" sz="1200" dirty="0" smtClean="0"/>
              <a:t>http://images.yandex.ru/yandsearch?p=3&amp;text=%D1%82%D1%80%D0%B0%D0%BD%D1%81%D0%BF%D0%BE%D1%80%D1%82%D0%B8%D1%80%D0%BE%D0%B2%D0%BA%D0%B0%20%D1%81%D0%B5%D1%80%D0%BD%D0%BE%D0%B9%20%D0%BA%D0%B8%D1%81%D0%BB%D0%BE%D1%82%D1%8B&amp;pos=117&amp;uinfo=sw-1230-sh-634-fw-1005-fh-448-pd-1&amp;rpt=simage&amp;img_url=http%3A%2F%2Fwww.biznes-portal.com%2Fimages%2FGOODS%2F889446_33144.JPG</a:t>
            </a:r>
            <a:endParaRPr lang="ru-RU" sz="1200" dirty="0" smtClean="0"/>
          </a:p>
          <a:p>
            <a:r>
              <a:rPr lang="ru-RU" sz="1200" dirty="0" smtClean="0"/>
              <a:t>2.</a:t>
            </a:r>
            <a:r>
              <a:rPr lang="en-US" sz="1200" dirty="0" smtClean="0"/>
              <a:t> http://images.yandex.ru/yandsearch?p=2&amp;text=%D1%82%D1%80%D0%B0%D0%BD%D1%81%D0%BF%D0%BE%D1%80%D1%82%D0%B8%D1%80%D0%BE%D0%B2%D0%BA%D0%B0%20%D1%81%D0%B5%D1%80%D0%BD%D0%BE%D0%B9%20%D0%BA%D0%B8%D1%81%D0%BB%D0%BE%D1%82%D1%8B&amp;pos=89&amp;uinfo=sw-1230-sh-634-fw-1005-fh-448-pd-1&amp;rpt=simage</a:t>
            </a:r>
            <a:r>
              <a:rPr lang="en-US" sz="1200" dirty="0" smtClean="0">
                <a:hlinkClick r:id="rId2" action="ppaction://hlinkfile"/>
              </a:rPr>
              <a:t>&amp;img_url=http%3A%2F%2Fblog.oup.com%2Fwp-content%2Fuploads%2F2011%2F12%2Fbeer2.jpg</a:t>
            </a:r>
            <a:endParaRPr lang="ru-RU" sz="1200" dirty="0" smtClean="0"/>
          </a:p>
          <a:p>
            <a:r>
              <a:rPr lang="ru-RU" sz="1200" dirty="0" smtClean="0"/>
              <a:t>3.</a:t>
            </a:r>
            <a:r>
              <a:rPr lang="en-US" sz="1200" dirty="0" smtClean="0"/>
              <a:t> http://images.yandex.ru/yandsearch?p=3&amp;text=%D1%82%D1%80%D0%B0%D0%BD%D1%81%D0%BF%D0%BE%D1%80%D1%82%D0%B8%D1%80%D0%BE%D0%B2%D0%BA%D0%B0%20%D1%81%D0%B5%D1%80%D0%BD%D0%BE%D0%B9%20%D0%BA%D0%B8%D1%81%D0%BB%D0%BE%D1%82%D1%8B&amp;pos=99&amp;uinfo=sw-1230-sh-634-fw-1005-fh-448-pd-1&amp;rpt=simage</a:t>
            </a:r>
            <a:r>
              <a:rPr lang="en-US" sz="1200" dirty="0" smtClean="0">
                <a:hlinkClick r:id="rId3" action="ppaction://hlinkfile"/>
              </a:rPr>
              <a:t>&amp;img_url=http%3A%2F%2Fpenza.pen.raise.ru%2Firesize.php%3Ffile%3D%2Fpics%2Fused%2F4958975.jpg%26w%3D352%26h%3D352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4.</a:t>
            </a:r>
            <a:r>
              <a:rPr lang="en-US" sz="1200" dirty="0" smtClean="0"/>
              <a:t> http://images.yandex.ru/yandsearch?p=12&amp;text=%D1%82%D1%80%D0%B0%D0%BD%D1%81%D0%BF%D0%BE%D1%80%D1%82%D0%B8%D1%80%D0%BE%D0%B2%D0%BA%D0%B0%20%D1%81%D0%B5%D1%80%D0%BD%D0%BE%D0%B9%20%D0%BA%D0%B8%D1%81%D0%BB%D0%BE%D1%82%D1%8B&amp;pos=383&amp;uinfo=sw-1230-sh-634-fw-1005-fh-448-pd-1&amp;rpt=simage</a:t>
            </a:r>
            <a:r>
              <a:rPr lang="en-US" sz="1200" dirty="0" smtClean="0">
                <a:hlinkClick r:id="rId4" action="ppaction://hlinkfile"/>
              </a:rPr>
              <a:t>&amp;img_url=http%3A%2F%2Fneftegaz.ru%2Fpictures%2F1157754.jpg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5.</a:t>
            </a:r>
            <a:r>
              <a:rPr lang="en-US" sz="1200" dirty="0" smtClean="0"/>
              <a:t> http://images.yandex.ru/yandsearch?p=24&amp;text=%D1%82%D1%80%D0%B0%D0%BD%D1%81%D0%BF%D0%BE%D1%80%D1%82%D0%B8%D1%80%D0%BE%D0%B2%D0%BA%D0%B0%20%D1%81%D0%B5%D1%80%D0%BD%D0%BE%D0%B9%20%D0%BA%D0%B8%D1%81%D0%BB%D0%BE%D1%82%D1%8B&amp;pos=743&amp;uinfo=sw-1230-sh-634-fw-1005-fh-448-pd-1&amp;rpt=simage&amp;img_url=http%3A%2F%2Fura.ru%2Fupload%2F2%281841%29.jpg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6.</a:t>
            </a:r>
            <a:r>
              <a:rPr lang="en-US" sz="1200" dirty="0" smtClean="0"/>
              <a:t> http://images.yandex.ru/yandsearch?p=26&amp;text=%D1%82%D1%80%D0%B0%D0%BD%D1%81%D0%BF%D0%BE%D1%80%D1%82%D0%B8%D1%80%D0%BE%D0%B2%D0%BA%D0%B0%20%D1%81%D0%B5%D1%80%D0%BD%D0%BE%D0%B9%20%D0%BA%D0%B8%D1%81%D0%BB%D0%BE%D1%82%D1%8B&amp;pos=784&amp;uinfo=sw-1230-sh-634-fw-1005-fh-448-pd-1&amp;rpt=simage</a:t>
            </a:r>
            <a:r>
              <a:rPr lang="en-US" sz="1200" dirty="0" smtClean="0">
                <a:hlinkClick r:id="rId5" action="ppaction://hlinkfile"/>
              </a:rPr>
              <a:t>&amp;img_url=http%3A%2F%2Fstatic.newsland.ru%2Fnews_images%2F124%2F124532.jpg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2013-04-12T11:00:43Z</dcterms:modified>
</cp:coreProperties>
</file>