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8" r:id="rId17"/>
    <p:sldId id="270" r:id="rId18"/>
    <p:sldId id="272" r:id="rId19"/>
    <p:sldId id="273" r:id="rId20"/>
    <p:sldId id="275" r:id="rId21"/>
    <p:sldId id="274" r:id="rId22"/>
    <p:sldId id="276" r:id="rId23"/>
    <p:sldId id="277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5DCB49-6FEF-4575-9E14-73045DD4A9B6}" type="datetimeFigureOut">
              <a:rPr lang="ru-RU"/>
              <a:pPr>
                <a:defRPr/>
              </a:pPr>
              <a:t>19.01.2013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FE6276-8935-4892-9D52-4B81BB62B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B1BD61-6192-4243-825E-441DC74D45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EA89-088C-4B38-BE9F-33A763B815E2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9118-D5B8-4D38-95B8-B7B4C73A2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9F2C-4CFB-4EA0-AE88-E74BC70271C6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70C-9152-4C4B-936B-2B3FDFCA4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8538-D69D-4F7A-84AF-0E4AE105AA50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CE1C-90E0-4E29-AB96-401DC8C91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F91A-ABAE-4DFD-BAD1-CACFD84CA1AC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5FDC-A5BE-4202-9AF6-E531D0CB3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50FF-3C1E-4B82-AB30-99D749F8D9F5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F66D6-55AD-4495-8196-673B9FF6D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7917-C787-421C-A460-6DB67910314E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68DE-7089-4F82-BE5C-55753C88F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FBF8-F9EF-4AFC-A356-E88ADA9A6A9E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6CE1-5B2B-4896-9E78-C478FADE5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3555-8F1A-4ED8-985C-39A058169292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317D-DED9-4E90-B479-721C0D3EA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BABC-73EA-4986-8E85-A7FD063D4A58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AA87-2614-456B-AF4F-66BF2B28A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DC0C-27CF-4E18-8082-FF2FDCCA2A5C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EE0A-4B8B-46DD-8AC8-F7210C160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26F6-FB73-433A-B222-406B3EBF7031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F8D1-01BF-41AE-9815-9C88D1CF9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662AFA-D8CE-4AC2-A4BB-0224239AA7A5}" type="datetimeFigureOut">
              <a:rPr lang="en-US"/>
              <a:pPr>
                <a:defRPr/>
              </a:pPr>
              <a:t>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0BE813-99D0-410A-BD63-3BDA3518C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181600" y="3886200"/>
            <a:ext cx="32766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 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</a:t>
            </a:r>
            <a:b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57200"/>
            <a:ext cx="792479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Математический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турнир знатоков</a:t>
            </a:r>
          </a:p>
        </p:txBody>
      </p:sp>
      <p:pic>
        <p:nvPicPr>
          <p:cNvPr id="14339" name="Picture 2" descr="http://www.holyspirit.ab.ca/st.mary/_cabinet/31/76/78/les_mathematiqu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42862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5181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Учитель Мустафаева А.И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    ГБОУ СОШ № 2009 г.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               Москва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7827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Блиц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6248400" cy="12192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Рыба весит 8кг и ещё половину своего веса. Каков вес рыбы?</a:t>
            </a:r>
          </a:p>
        </p:txBody>
      </p:sp>
      <p:pic>
        <p:nvPicPr>
          <p:cNvPr id="23555" name="Picture 2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85725"/>
            <a:ext cx="2590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1242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Сколько земли в дыре глубиной 2м шириной 2м и длиной 2 метра?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 дорожке 12 воробьев клевали зернышки. Кошка поймала одного. Сколько воробьев осталось на дорожке?</a:t>
            </a:r>
            <a:endParaRPr lang="ru-RU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590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sz="2800" dirty="0" smtClean="0"/>
              <a:t>16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038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sz="2800" dirty="0" smtClean="0"/>
              <a:t>Нисколько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sz="2800" dirty="0" smtClean="0"/>
              <a:t>Ни одного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Черный ящик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В черном ящике находиться игра придуманная в 1974 году одним архитектором, которая является наглядным пособием по алгебре, комбинаторике, программированию. Эту игру назвали « игрой </a:t>
            </a:r>
            <a:r>
              <a:rPr lang="en-US" dirty="0" smtClean="0"/>
              <a:t>XX </a:t>
            </a:r>
            <a:r>
              <a:rPr lang="ru-RU" dirty="0" smtClean="0"/>
              <a:t>века. Если играть без системы то для достижения цели потребуется миллион лет. Используя определенную систему можно добиться результата за 23секунды. Эта игра полезный спутник в дальней дороге. </a:t>
            </a:r>
            <a:r>
              <a:rPr lang="ru-RU" sz="3900" u="sng" dirty="0" smtClean="0"/>
              <a:t>Что в черном ящике? </a:t>
            </a:r>
            <a:endParaRPr lang="ru-RU" sz="39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qqq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143000"/>
            <a:ext cx="5438775" cy="5438775"/>
          </a:xfrm>
          <a:prstGeom prst="rect">
            <a:avLst/>
          </a:prstGeom>
          <a:noFill/>
        </p:spPr>
      </p:pic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Черный ящик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4 вопрос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495800" y="1371601"/>
            <a:ext cx="4419600" cy="251460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Сколько получится десятков яиц,  если умножить 7 десятков яиц  на 5 десятков?</a:t>
            </a:r>
          </a:p>
        </p:txBody>
      </p:sp>
      <p:pic>
        <p:nvPicPr>
          <p:cNvPr id="26627" name="Picture 2" descr="http://im5-tub-ru.yandex.net/i?id=76554569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4191000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</a:t>
            </a:r>
          </a:p>
          <a:p>
            <a:r>
              <a:rPr lang="ru-RU" sz="3200" dirty="0" smtClean="0"/>
              <a:t>350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5 вопрос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029200" y="3200400"/>
            <a:ext cx="3276600" cy="228600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За одну минуту из шести спичек сложите 4 треугольника</a:t>
            </a:r>
          </a:p>
        </p:txBody>
      </p:sp>
      <p:pic>
        <p:nvPicPr>
          <p:cNvPr id="27651" name="Picture 2" descr="http://img7.imageshost.ru/imgs/091101/76558b2d62/14e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38576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stat18.privet.ru/lr/0a2830fa7907a196df9409a6261551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57200"/>
            <a:ext cx="2857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ОТВЕТ</a:t>
            </a:r>
            <a:r>
              <a:rPr lang="ru-RU" dirty="0" smtClean="0"/>
              <a:t>:</a:t>
            </a:r>
          </a:p>
        </p:txBody>
      </p:sp>
      <p:pic>
        <p:nvPicPr>
          <p:cNvPr id="28674" name="Picture 2" descr="http://upload.rb.ru/upload/users/picture/60617/bc7374a7ffddc79c1dd6c6e45d793c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438400"/>
            <a:ext cx="3800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                                   6 вопрос</a:t>
            </a:r>
            <a:endParaRPr lang="ru-RU" sz="4000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038600" y="838200"/>
            <a:ext cx="49530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dirty="0" smtClean="0"/>
              <a:t>В Древней Греции  очень любили задачи на золотое сечение. Этому принципу до сих пор уделяют большое внимание в архитектуре, строительстве, </a:t>
            </a:r>
            <a:r>
              <a:rPr lang="ru-RU" dirty="0" smtClean="0"/>
              <a:t>искусстве</a:t>
            </a:r>
            <a:r>
              <a:rPr lang="ru-RU" dirty="0" smtClean="0"/>
              <a:t>.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291393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38600" y="4038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Внимание вопрос: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6482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в Древней Греции называли раздел математики, который занимался  пропорциями?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6388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</a:t>
            </a:r>
          </a:p>
          <a:p>
            <a:r>
              <a:rPr lang="ru-RU" sz="2400" dirty="0" smtClean="0"/>
              <a:t>Музыка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игра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971799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Как вы знаете, значение слов указывается в толковом словаре. Но бывает интересно узнать о происхождении слов. У некоторых математических терминов оно сразу понятно. «Делитель» – от глагола «делить», «вычитаемое» от глагола «вычитать».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Внимание вопрос: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648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«От какого слова произошло слово «точка»?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2672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От русского слова «ткнуть» как результат мгновенного прикосновения, укола.</a:t>
            </a:r>
          </a:p>
          <a:p>
            <a:r>
              <a:rPr lang="ru-RU" dirty="0" smtClean="0"/>
              <a:t>Н. И. Лобачевский считал, что слово произошло от глагола «точить» как результат прикосновения отточенного пера.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Черный ящик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300" dirty="0" smtClean="0"/>
              <a:t>В этом ящике древнейшее изобретение человечества.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300" dirty="0" smtClean="0"/>
              <a:t>Его придумали римляне, правда «размеры» данного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  изобретения были «несколько» короче нежели сейчас.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300" dirty="0" smtClean="0"/>
              <a:t>Это изобретение претерпело изменение, но лишь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  дважды: первый раз – 46году до н.э, второй- 1582г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300" dirty="0" smtClean="0"/>
              <a:t>Эти даты связаны со знаменитыми людьми: великим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  императором и папой римским.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300" dirty="0" smtClean="0"/>
              <a:t>Это связано с системой счета больших промежутков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  времени, основанной на периодичности движений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  небесных тел.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300" dirty="0" smtClean="0"/>
              <a:t>В переводе с латинского это значит «долговая книга».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300" dirty="0" smtClean="0"/>
              <a:t>До октябрьской революции использовали первую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  модификацию этого изобретения, а с 1918 г. и по сей день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  имеет место вторая модификация.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 smtClean="0"/>
              <a:t>                              </a:t>
            </a:r>
            <a:r>
              <a:rPr lang="ru-RU" sz="4100" u="sng" dirty="0" smtClean="0"/>
              <a:t>Что в черном ящике?</a:t>
            </a:r>
            <a:endParaRPr lang="ru-RU" sz="41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-fotki.yandex.ru/get/6414/107301928.70/0_a57a4_98cca5da_X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27137"/>
            <a:ext cx="39624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648200" cy="1020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Черный ящик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1"/>
            <a:ext cx="4953000" cy="2209799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Тысяча тысяч – миллион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Тысяча миллионов – биллион, миллиард.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Тысяча биллионов – триллион,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Квадриллион, квинтиллион  и так далее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04800"/>
            <a:ext cx="4343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 игра</a:t>
            </a:r>
          </a:p>
        </p:txBody>
      </p:sp>
      <p:pic>
        <p:nvPicPr>
          <p:cNvPr id="16387" name="Picture 2" descr="http://www.vokrugsveta.ru/img/cmn/2007/02/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8925"/>
            <a:ext cx="35814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429001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Внимание вопрос: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0386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означают приставки «би», «три», «квадра», «квинта»?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953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«би»  - 2             «квадра» - 4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«три» - 3            «квинта» - 5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4876800" cy="1295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Блиц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6096000" cy="114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сколько раз километр длиннее миллиметра?</a:t>
            </a:r>
          </a:p>
        </p:txBody>
      </p:sp>
      <p:pic>
        <p:nvPicPr>
          <p:cNvPr id="33795" name="Picture 2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85725"/>
            <a:ext cx="2590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9718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Полтора судака стоят полтора рубля. Сколько стоят десять судаков?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Портной имеет кусок ткани длиной 16м, от него он ежедневно отрезал по 2м. По истечении какого дня он отрежет последний кусок?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sz="2800" dirty="0" smtClean="0"/>
              <a:t>Седьмого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038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sz="2800" dirty="0" smtClean="0"/>
              <a:t>10 рублей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2362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sz="2800" dirty="0" smtClean="0"/>
              <a:t>В миллион раз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4 вопрос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295401"/>
            <a:ext cx="4267200" cy="2743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По столбу высотой 10метров взбирается улитка. За день она поднимается на 5 метров, а за ночь опускается на 4 метра. </a:t>
            </a:r>
            <a:endParaRPr lang="ru-RU" dirty="0"/>
          </a:p>
        </p:txBody>
      </p:sp>
      <p:pic>
        <p:nvPicPr>
          <p:cNvPr id="34819" name="Picture 2" descr="http://img1.liveinternet.ru/images/attach/c/4/83/571/83571775_3821971_83419065_ulitka3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3400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40386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Сколько дней ей понадобиться, чтобы подняться на вершину столба?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334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</a:t>
            </a:r>
            <a:r>
              <a:rPr lang="ru-RU" dirty="0" smtClean="0"/>
              <a:t>:</a:t>
            </a:r>
          </a:p>
          <a:p>
            <a:r>
              <a:rPr lang="ru-RU" sz="2800" dirty="0" smtClean="0"/>
              <a:t>6 дней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5 вопрос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1143001"/>
            <a:ext cx="4114800" cy="1676399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Имеются две сковородки на которой можно пожарить только один блин. </a:t>
            </a:r>
          </a:p>
        </p:txBody>
      </p:sp>
      <p:pic>
        <p:nvPicPr>
          <p:cNvPr id="35843" name="Picture 2" descr="http://www.rezepty.ru/files/salat_nevesta4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28194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Какое минимальное время понадобиться для обжаривания 3 блинов с двух сторон, если на обжаривание с одной стороны тратиться 1 минута?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55626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</a:t>
            </a:r>
          </a:p>
          <a:p>
            <a:r>
              <a:rPr lang="ru-RU" sz="2400" dirty="0" smtClean="0"/>
              <a:t>3 минуты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6 вопрос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95399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В 18 веке во Франции жила замечательная женщина  Гортензия </a:t>
            </a:r>
            <a:r>
              <a:rPr lang="ru-RU" dirty="0" err="1" smtClean="0"/>
              <a:t>Лекот</a:t>
            </a:r>
            <a:r>
              <a:rPr lang="ru-RU" dirty="0" smtClean="0"/>
              <a:t>. Она очень увлекалась математикой и была прекрасной вычислительницей. </a:t>
            </a:r>
          </a:p>
        </p:txBody>
      </p:sp>
      <p:pic>
        <p:nvPicPr>
          <p:cNvPr id="36867" name="Picture 2" descr="http://img1.liveinternet.ru/images/attach/c/5/87/64/87064909_large_gortenz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2667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Дайте название этого цветка ровно через 1 минуту.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4648200"/>
            <a:ext cx="312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</a:t>
            </a:r>
          </a:p>
          <a:p>
            <a:r>
              <a:rPr lang="ru-RU" sz="2800" dirty="0" smtClean="0"/>
              <a:t>Гортензия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Гонка за лидером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лла\Desktop\4444-ma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23181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Награждаем победителей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лла\Desktop\63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66798"/>
            <a:ext cx="5665663" cy="4753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5943601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  Спасибо за игру!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2 вопрос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505200" y="1295401"/>
            <a:ext cx="5181600" cy="1828799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Перед вами игральная карта: бубновый король. Посмотрите внимательно, на карте вы видите изображение ромба.</a:t>
            </a:r>
          </a:p>
        </p:txBody>
      </p:sp>
      <p:pic>
        <p:nvPicPr>
          <p:cNvPr id="17411" name="Picture 2" descr="http://www.magya.ru/online/cards/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9400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81400" y="3886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Почему на картах бубновой масти изображен именно ромб?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200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Внимание вопрос: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48006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Ромб от лат. </a:t>
            </a:r>
            <a:r>
              <a:rPr lang="en-US" i="1" dirty="0" smtClean="0"/>
              <a:t>r</a:t>
            </a:r>
            <a:r>
              <a:rPr lang="la-Latn" i="1" dirty="0" smtClean="0"/>
              <a:t>ombus</a:t>
            </a:r>
            <a:r>
              <a:rPr lang="ru-RU" i="1" dirty="0" smtClean="0"/>
              <a:t> «</a:t>
            </a:r>
            <a:r>
              <a:rPr lang="ru-RU" dirty="0" smtClean="0"/>
              <a:t>бубен</a:t>
            </a:r>
            <a:r>
              <a:rPr lang="ru-RU" i="1" dirty="0" smtClean="0"/>
              <a:t>».</a:t>
            </a:r>
            <a:r>
              <a:rPr lang="ru-RU" dirty="0" smtClean="0"/>
              <a:t> Мы привыкли, что бубен имеет форму круга, но раньше он имел форму ромба или квадрата.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3581400" cy="14779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3 вопрос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4114800" cy="3657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/>
              <a:t>Однажды в магазине покупатель купил 6 ручек, несколько тетрадей по 30 рублей и 3 карандаша. Продавец выписал чек на 220 рублей. «Вы ошиблись»- сказал покупатель, глядя в чек. Проверка показала, что покупатель прав. </a:t>
            </a:r>
            <a:endParaRPr lang="ru-RU" sz="2400" u="sng" dirty="0"/>
          </a:p>
        </p:txBody>
      </p:sp>
      <p:sp>
        <p:nvSpPr>
          <p:cNvPr id="18435" name="AutoShape 2" descr="http://i2.guns.ru/forums/icons/forum_pictures/004093/4093359.jpg"/>
          <p:cNvSpPr>
            <a:spLocks noChangeAspect="1" noChangeArrowheads="1"/>
          </p:cNvSpPr>
          <p:nvPr/>
        </p:nvSpPr>
        <p:spPr bwMode="auto">
          <a:xfrm>
            <a:off x="155575" y="-1851025"/>
            <a:ext cx="26860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AutoShape 4" descr="http://i2.guns.ru/forums/icons/forum_pictures/004093/4093359.jpg"/>
          <p:cNvSpPr>
            <a:spLocks noChangeAspect="1" noChangeArrowheads="1"/>
          </p:cNvSpPr>
          <p:nvPr/>
        </p:nvSpPr>
        <p:spPr bwMode="auto">
          <a:xfrm>
            <a:off x="63500" y="-136525"/>
            <a:ext cx="26860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7" name="Picture 2" descr="http://cs9621.userapi.com/u11260580/-14/x_25ca8f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495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562600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</a:p>
          <a:p>
            <a:r>
              <a:rPr lang="ru-RU" sz="2000" dirty="0" smtClean="0"/>
              <a:t>Использовался признак делимости на 3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4958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Ответь , как была обнаружена ошибка?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4876800" cy="11731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Блиц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6553200" cy="1752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Какое слово лишнее  скорость, время, путь, площадь, метр, секунда?</a:t>
            </a:r>
          </a:p>
        </p:txBody>
      </p:sp>
      <p:pic>
        <p:nvPicPr>
          <p:cNvPr id="19459" name="Picture 2" descr="http://img-fotki.yandex.ru/get/3908/zyb6666.b/0_21b9a_e5df4bdb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85725"/>
            <a:ext cx="2590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276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Горят семь свечей, 4 потушили. Сколько осталось свечей?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Пара лошадей пробежала 40 км. По сколько километров пробежала каждая лошадь?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2590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sz="2800" dirty="0" smtClean="0"/>
              <a:t>Площадь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962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5410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sz="2800" dirty="0" smtClean="0"/>
              <a:t>40 км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Черный ящик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То что лежит в черном ящике изобрел очень талантливый юноша, который придумал гончарный круг, первую в мире пилу. Под пеплом Помпеи археологи обнаружили много таких предметов, изготовленных из бронзы. В нашей стране, это обнаружено при раскопках в Нижнем Новгороде. В Древней Греции умение пользоваться этим предметом считалось верхом совершенства, а уж умение решать задачи с его помощью - признаком высокого положения в обществе и большого ума. Самый древний этот предмет пролежал в земле 2000 лет, но конструкция его за сотни лет не изменилась.   </a:t>
            </a:r>
            <a:r>
              <a:rPr lang="ru-RU" sz="4200" u="sng" dirty="0" smtClean="0"/>
              <a:t>Что в  черном ящике?</a:t>
            </a:r>
            <a:endParaRPr lang="ru-RU" sz="4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qqq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69114"/>
            <a:ext cx="4953000" cy="6388886"/>
          </a:xfrm>
          <a:prstGeom prst="rect">
            <a:avLst/>
          </a:prstGeom>
          <a:noFill/>
        </p:spPr>
      </p:pic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7912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Черный ящик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ru-RU" sz="4000" smtClean="0">
                <a:solidFill>
                  <a:srgbClr val="FF0000"/>
                </a:solidFill>
              </a:rPr>
              <a:t> вопрос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3657600" y="838201"/>
            <a:ext cx="5029200" cy="2971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3000" dirty="0" smtClean="0">
                <a:latin typeface="Times New Roman" pitchFamily="18" charset="0"/>
              </a:rPr>
              <a:t>В 2014 году в Сочи пройдут зимние олимпийские игры. Это соревнования в силе, ловкости, быстроте. Естественно математики нужны на Олимпийских играх не только в качестве статистов.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34290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572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Назовите известного математика, ставшим победителем одних их первых олимпийских игр в Древней Греции.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Внимание вопрос: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</a:t>
            </a:r>
          </a:p>
          <a:p>
            <a:r>
              <a:rPr lang="ru-RU" sz="2400" dirty="0" smtClean="0"/>
              <a:t>Пифагор</a:t>
            </a:r>
            <a:r>
              <a:rPr lang="ru-RU" dirty="0" smtClean="0"/>
              <a:t>(олимпийский чемпион по кулачному бою)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игра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914401"/>
            <a:ext cx="4876800" cy="2743199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Вам знакома эта басня И.А. Крылова. Автор утверждает: « У сильного всегда бессильный виноват: тому в истории мы тьму примеров слышим»</a:t>
            </a:r>
          </a:p>
        </p:txBody>
      </p:sp>
      <p:pic>
        <p:nvPicPr>
          <p:cNvPr id="22531" name="Picture 2" descr="http://www.bookin.org.ru/book/1900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3254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3581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Внимание вопрос: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191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Какое число встречается в этих строках и как оно переводиться?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</a:t>
            </a:r>
          </a:p>
          <a:p>
            <a:r>
              <a:rPr lang="ru-RU" dirty="0" smtClean="0"/>
              <a:t>Тьма – много, 10 тысяч, невообразимое множество, сотня сотен.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1066</Words>
  <PresentationFormat>Экран (4:3)</PresentationFormat>
  <Paragraphs>122</Paragraphs>
  <Slides>25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8 класс   </vt:lpstr>
      <vt:lpstr>Слайд 2</vt:lpstr>
      <vt:lpstr>2 вопрос</vt:lpstr>
      <vt:lpstr>3 вопрос</vt:lpstr>
      <vt:lpstr>Блиц</vt:lpstr>
      <vt:lpstr>Черный ящик</vt:lpstr>
      <vt:lpstr>Черный ящик</vt:lpstr>
      <vt:lpstr>6 вопрос</vt:lpstr>
      <vt:lpstr>2 игра </vt:lpstr>
      <vt:lpstr>Блиц</vt:lpstr>
      <vt:lpstr>Черный ящик</vt:lpstr>
      <vt:lpstr>Черный ящик</vt:lpstr>
      <vt:lpstr>4 вопрос</vt:lpstr>
      <vt:lpstr>5 вопрос</vt:lpstr>
      <vt:lpstr>ОТВЕТ:</vt:lpstr>
      <vt:lpstr>                                   6 вопрос</vt:lpstr>
      <vt:lpstr>3 игра </vt:lpstr>
      <vt:lpstr>Черный ящик</vt:lpstr>
      <vt:lpstr>Черный ящик</vt:lpstr>
      <vt:lpstr>Блиц</vt:lpstr>
      <vt:lpstr>4 вопрос</vt:lpstr>
      <vt:lpstr>5 вопрос</vt:lpstr>
      <vt:lpstr>6 вопрос</vt:lpstr>
      <vt:lpstr>Гонка за лидером</vt:lpstr>
      <vt:lpstr>Награждаем победителей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класс </dc:title>
  <dc:creator>Алла</dc:creator>
  <cp:lastModifiedBy>Алла</cp:lastModifiedBy>
  <cp:revision>137</cp:revision>
  <dcterms:created xsi:type="dcterms:W3CDTF">2012-12-10T20:34:44Z</dcterms:created>
  <dcterms:modified xsi:type="dcterms:W3CDTF">2013-01-19T13:04:01Z</dcterms:modified>
</cp:coreProperties>
</file>