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8" r:id="rId3"/>
    <p:sldId id="257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B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C23F7-D301-4F1C-BCAF-15FE76C364CA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AFA3-FFD2-4257-B1D0-DCBE48D2D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66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3AFA3-FFD2-4257-B1D0-DCBE48D2DC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42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97B8B1-B49E-4A68-9F9A-3DCB47E9DCA3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048119-4073-421C-B5BD-F7C8C70E942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0"/>
            <a:ext cx="7867600" cy="183208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рассказа </a:t>
            </a:r>
            <a:br>
              <a:rPr lang="ru-RU" dirty="0" smtClean="0"/>
            </a:br>
            <a:r>
              <a:rPr lang="ru-RU" dirty="0" smtClean="0"/>
              <a:t>Сергея Махотина </a:t>
            </a:r>
            <a:br>
              <a:rPr lang="ru-RU" dirty="0" smtClean="0"/>
            </a:br>
            <a:r>
              <a:rPr lang="ru-RU" dirty="0" smtClean="0"/>
              <a:t>«Боря Лаптевых»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(Урок внеклассного чтения)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2387" y="4719920"/>
            <a:ext cx="4895354" cy="1938992"/>
          </a:xfrm>
          <a:prstGeom prst="rect">
            <a:avLst/>
          </a:prstGeom>
          <a:solidFill>
            <a:srgbClr val="B3D8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Презентация  учителя</a:t>
            </a:r>
          </a:p>
          <a:p>
            <a:pPr algn="ctr"/>
            <a:r>
              <a:rPr lang="ru-RU" sz="2400" dirty="0" smtClean="0"/>
              <a:t> русского языка и литературы </a:t>
            </a:r>
          </a:p>
          <a:p>
            <a:pPr algn="ctr"/>
            <a:r>
              <a:rPr lang="ru-RU" sz="2400" dirty="0" smtClean="0"/>
              <a:t>МАОУ </a:t>
            </a:r>
            <a:r>
              <a:rPr lang="ru-RU" sz="2400" dirty="0" smtClean="0"/>
              <a:t>лицей </a:t>
            </a:r>
            <a:r>
              <a:rPr lang="ru-RU" sz="2400" dirty="0" smtClean="0"/>
              <a:t>№49</a:t>
            </a:r>
          </a:p>
          <a:p>
            <a:pPr algn="ctr"/>
            <a:r>
              <a:rPr lang="ru-RU" sz="2400" dirty="0" smtClean="0"/>
              <a:t> г. Калининграда </a:t>
            </a:r>
          </a:p>
          <a:p>
            <a:pPr algn="ctr"/>
            <a:r>
              <a:rPr lang="ru-RU" sz="2400" dirty="0" err="1" smtClean="0"/>
              <a:t>Рзаевой</a:t>
            </a:r>
            <a:r>
              <a:rPr lang="ru-RU" sz="2400" dirty="0" smtClean="0"/>
              <a:t> </a:t>
            </a:r>
            <a:r>
              <a:rPr lang="ru-RU" sz="2400" dirty="0" err="1" smtClean="0"/>
              <a:t>Гюльнары</a:t>
            </a:r>
            <a:r>
              <a:rPr lang="ru-RU" sz="2400" dirty="0" smtClean="0"/>
              <a:t> </a:t>
            </a:r>
            <a:r>
              <a:rPr lang="ru-RU" sz="2400" dirty="0" err="1" smtClean="0"/>
              <a:t>Нушраван</a:t>
            </a:r>
            <a:r>
              <a:rPr lang="ru-RU" sz="2400" dirty="0" smtClean="0"/>
              <a:t> -</a:t>
            </a:r>
            <a:r>
              <a:rPr lang="ru-RU" sz="2400" dirty="0" err="1" smtClean="0"/>
              <a:t>кызы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98" y="3806887"/>
            <a:ext cx="2952328" cy="30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4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Море Лаптевых</a:t>
            </a:r>
            <a:br>
              <a:rPr lang="ru-RU" dirty="0" smtClean="0"/>
            </a:br>
            <a:r>
              <a:rPr lang="ru-RU" dirty="0" smtClean="0"/>
              <a:t>(«Боря Лаптевых»)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50" y="1445236"/>
            <a:ext cx="3801384" cy="480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32" y="1445236"/>
            <a:ext cx="3687447" cy="24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32" y="3965872"/>
            <a:ext cx="3687447" cy="2280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74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91" y="4293096"/>
            <a:ext cx="2487727" cy="2394104"/>
          </a:xfrm>
          <a:prstGeom prst="rect">
            <a:avLst/>
          </a:prstGeom>
          <a:ln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731948" y="188640"/>
            <a:ext cx="5112568" cy="5632311"/>
          </a:xfrm>
          <a:prstGeom prst="rect">
            <a:avLst/>
          </a:prstGeom>
          <a:solidFill>
            <a:srgbClr val="9999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Сергей Анатольевич Махотин —  автор произведений для детей.</a:t>
            </a:r>
          </a:p>
          <a:p>
            <a:pPr algn="ctr"/>
            <a:r>
              <a:rPr lang="ru-RU" sz="2000" b="1" dirty="0" smtClean="0"/>
              <a:t> Родился в 1953 году. Детство прошло в городе Сочи. Прежде чем стать писателем, служил в армии, </a:t>
            </a:r>
          </a:p>
          <a:p>
            <a:pPr algn="ctr"/>
            <a:r>
              <a:rPr lang="ru-RU" sz="2000" b="1" dirty="0" smtClean="0"/>
              <a:t>работал звукооператором ,учился в Институте киноинженеров, закончил поэтическое отделение Литературного института. Работал корреспондентом , </a:t>
            </a:r>
          </a:p>
          <a:p>
            <a:pPr algn="ctr"/>
            <a:r>
              <a:rPr lang="ru-RU" sz="2000" b="1" dirty="0" smtClean="0"/>
              <a:t>в начале 80-х стал писать для детей и печататься в журналах </a:t>
            </a:r>
          </a:p>
          <a:p>
            <a:pPr algn="ctr"/>
            <a:r>
              <a:rPr lang="ru-RU" sz="2000" b="1" dirty="0" smtClean="0"/>
              <a:t>«Костер» и «Искорка».</a:t>
            </a:r>
          </a:p>
          <a:p>
            <a:pPr algn="ctr"/>
            <a:r>
              <a:rPr lang="ru-RU" sz="2000" b="1" dirty="0" smtClean="0"/>
              <a:t> В 1985 году в двух центральных издательствах — «Детская литература» и «Малыш» — появились первые книги стихов: «Море в банке» и «Здравствуй, день!». С тех пор издано немало произведений Махотина.</a:t>
            </a:r>
            <a:endParaRPr lang="ru-RU" sz="20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34" y="32136"/>
            <a:ext cx="2457450" cy="3038475"/>
          </a:xfrm>
          <a:prstGeom prst="rect">
            <a:avLst/>
          </a:prstGeom>
          <a:ln/>
          <a:effectLst>
            <a:glow rad="63500">
              <a:schemeClr val="accent6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9049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5212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Море </a:t>
            </a:r>
            <a:r>
              <a:rPr lang="ru-RU" dirty="0" smtClean="0"/>
              <a:t>Лаптевых — </a:t>
            </a:r>
            <a:r>
              <a:rPr lang="ru-RU" dirty="0"/>
              <a:t>одно из самых суровых арктических морей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" r="2846"/>
          <a:stretch>
            <a:fillRect/>
          </a:stretch>
        </p:blipFill>
        <p:spPr bwMode="auto">
          <a:xfrm>
            <a:off x="1039040" y="4293096"/>
            <a:ext cx="2543175" cy="2232248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995936" y="1844824"/>
            <a:ext cx="4896544" cy="424731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Море названо в честь русских полярных исследователей 18 века — двоюродных братьев Дмитрия и Харитона Лаптевых, так как они первыми нанесли на карту его берега. </a:t>
            </a:r>
          </a:p>
          <a:p>
            <a:pPr algn="just"/>
            <a:r>
              <a:rPr lang="ru-RU" u="sng" dirty="0" smtClean="0"/>
              <a:t>Исторические названия моря: </a:t>
            </a:r>
          </a:p>
          <a:p>
            <a:pPr algn="just"/>
            <a:r>
              <a:rPr lang="ru-RU" dirty="0" smtClean="0"/>
              <a:t>Татарское, Ленское, Сибирское, Ледовитое. </a:t>
            </a:r>
          </a:p>
          <a:p>
            <a:pPr algn="just"/>
            <a:r>
              <a:rPr lang="ru-RU" dirty="0" smtClean="0"/>
              <a:t>В 1883 году полярный исследователь </a:t>
            </a:r>
          </a:p>
          <a:p>
            <a:pPr algn="just"/>
            <a:r>
              <a:rPr lang="ru-RU" dirty="0" smtClean="0"/>
              <a:t>Фритьоф Нансен назвал море именем </a:t>
            </a:r>
            <a:r>
              <a:rPr lang="ru-RU" dirty="0" err="1" smtClean="0"/>
              <a:t>Норденшёльда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 1913 году по предложению океанографа </a:t>
            </a:r>
          </a:p>
          <a:p>
            <a:pPr algn="just"/>
            <a:r>
              <a:rPr lang="ru-RU" dirty="0" smtClean="0"/>
              <a:t>Ю. М. Шокальского Русское географическое общество утвердило нынешнее название, но официально оно было закреплено только  27 июня 1935 года. 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41" y="1422654"/>
            <a:ext cx="2543175" cy="2407329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968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226</Words>
  <Application>Microsoft Office PowerPoint</Application>
  <PresentationFormat>Экран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Анализ рассказа  Сергея Махотина  «Боря Лаптевых»</vt:lpstr>
      <vt:lpstr>Море Лаптевых («Боря Лаптевых»)</vt:lpstr>
      <vt:lpstr>Презентация PowerPoint</vt:lpstr>
      <vt:lpstr>Море Лаптевых — одно из самых суровых арктических морей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рассказа  Сергея Махотина  «Боря Лаптевых»</dc:title>
  <dc:creator>User</dc:creator>
  <cp:lastModifiedBy>Пользователь</cp:lastModifiedBy>
  <cp:revision>12</cp:revision>
  <dcterms:created xsi:type="dcterms:W3CDTF">2013-06-17T17:01:09Z</dcterms:created>
  <dcterms:modified xsi:type="dcterms:W3CDTF">2013-09-18T21:16:36Z</dcterms:modified>
</cp:coreProperties>
</file>