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0" r:id="rId3"/>
    <p:sldId id="264" r:id="rId4"/>
    <p:sldId id="266" r:id="rId5"/>
    <p:sldId id="259" r:id="rId6"/>
    <p:sldId id="263" r:id="rId7"/>
    <p:sldId id="256" r:id="rId8"/>
    <p:sldId id="258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25B6C-3B21-40A1-BE82-EA56912B717D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9FFE7-FF7F-44F9-B9E1-0A7DBD708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49BE3-B772-4223-B832-D4F7FB12C493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53414-CF8E-4EBF-8433-72A2F052F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B446B-38D9-43F6-9103-A8A51DF6A400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1EBE1-1E3A-439E-876F-AA11134F3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AD5BC-F0BD-4554-88D8-3BDB09011323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796E6-D8F4-4CF6-920C-D7A51595D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4F58-F8A3-4700-B052-79D52F5DE780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AFC01-EFFA-4223-9B0A-548F76A1E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FC5F3-AF33-4CB8-9B17-66B4C1DE43DB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96C1B-3151-439C-97F5-4FEE93B6B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B514-08C5-4580-8933-D10E4852CD75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A1040-21CA-41DC-A0A8-CBD0241CA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B92EE-6F99-41BB-B2FA-D9F665FAF96E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6C040-2E98-4B61-96B4-ECBCCAC1E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FCFD-FA04-4250-BAFC-42C528C3A9C5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7F723-A897-461A-8535-A735F330F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422D-D115-422E-AF34-3F4981572E23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35043-D365-4001-96AB-39C6B8C48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2FDA-4EE6-43A8-BC54-80895718CBD6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D7598-5132-4958-A851-A418D0EE1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72B869-87B1-4BF8-921F-F71FEF5B2F9B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D97026-ACA1-4752-909E-CC7FC8FFF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radikal.ru/F/i059.radikal.ru/1106/d3/e9fe6c8098c1.jpg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2" descr="Изменение границ СССР в 1939-40 гг"/>
          <p:cNvSpPr>
            <a:spLocks noChangeAspect="1" noChangeArrowheads="1"/>
          </p:cNvSpPr>
          <p:nvPr/>
        </p:nvSpPr>
        <p:spPr bwMode="auto">
          <a:xfrm>
            <a:off x="-220663" y="-547688"/>
            <a:ext cx="7877176" cy="642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3314" name="Picture 3" descr="C:\Users\Света\Pictures\Контурные карты и картинки для школы\Изменение границ по пакту М-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60350"/>
            <a:ext cx="5829300" cy="629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0" y="1196975"/>
            <a:ext cx="30019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cs typeface="Arial" charset="0"/>
              </a:rPr>
              <a:t>СССР</a:t>
            </a:r>
          </a:p>
          <a:p>
            <a:pPr algn="ctr"/>
            <a:r>
              <a:rPr lang="ru-RU" sz="2800" b="1">
                <a:cs typeface="Arial" charset="0"/>
              </a:rPr>
              <a:t>накануне </a:t>
            </a:r>
          </a:p>
          <a:p>
            <a:pPr algn="ctr"/>
            <a:r>
              <a:rPr lang="ru-RU" sz="2800" b="1">
                <a:cs typeface="Arial" charset="0"/>
              </a:rPr>
              <a:t>Великой </a:t>
            </a:r>
          </a:p>
          <a:p>
            <a:pPr algn="ctr"/>
            <a:r>
              <a:rPr lang="ru-RU" sz="2800" b="1">
                <a:cs typeface="Arial" charset="0"/>
              </a:rPr>
              <a:t>Отечественной </a:t>
            </a:r>
          </a:p>
          <a:p>
            <a:pPr algn="ctr"/>
            <a:r>
              <a:rPr lang="ru-RU" sz="2800" b="1">
                <a:cs typeface="Arial" charset="0"/>
              </a:rPr>
              <a:t>войны</a:t>
            </a:r>
          </a:p>
        </p:txBody>
      </p:sp>
      <p:sp>
        <p:nvSpPr>
          <p:cNvPr id="5" name="5-конечная звезда 4"/>
          <p:cNvSpPr/>
          <p:nvPr/>
        </p:nvSpPr>
        <p:spPr>
          <a:xfrm>
            <a:off x="6588125" y="3716338"/>
            <a:ext cx="215900" cy="217487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4"/>
          <p:cNvSpPr txBox="1">
            <a:spLocks noChangeArrowheads="1"/>
          </p:cNvSpPr>
          <p:nvPr/>
        </p:nvSpPr>
        <p:spPr bwMode="auto">
          <a:xfrm>
            <a:off x="539750" y="3500438"/>
            <a:ext cx="12588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Брестская крепость</a:t>
            </a:r>
          </a:p>
          <a:p>
            <a:pPr algn="ctr"/>
            <a:r>
              <a:rPr lang="ru-RU" b="1">
                <a:latin typeface="Calibri" pitchFamily="34" charset="0"/>
              </a:rPr>
              <a:t>1941 г.</a:t>
            </a:r>
          </a:p>
        </p:txBody>
      </p:sp>
      <p:pic>
        <p:nvPicPr>
          <p:cNvPr id="22530" name="Picture 4" descr="http://lemur59.ru/sites/default/files/images/брест%20013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4813"/>
            <a:ext cx="4067175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C:\Users\Света\Pictures\_1_~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404813"/>
            <a:ext cx="4108450" cy="626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2268538" y="4724400"/>
            <a:ext cx="219551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Майор </a:t>
            </a:r>
          </a:p>
          <a:p>
            <a:pPr algn="ctr"/>
            <a:r>
              <a:rPr lang="ru-RU" b="1">
                <a:latin typeface="Calibri" pitchFamily="34" charset="0"/>
              </a:rPr>
              <a:t>Петр Михайлович</a:t>
            </a:r>
          </a:p>
          <a:p>
            <a:pPr algn="ctr"/>
            <a:r>
              <a:rPr lang="ru-RU" b="1">
                <a:latin typeface="Calibri" pitchFamily="34" charset="0"/>
              </a:rPr>
              <a:t> Гаврилов,</a:t>
            </a:r>
          </a:p>
          <a:p>
            <a:pPr algn="ctr"/>
            <a:r>
              <a:rPr lang="ru-RU" b="1">
                <a:latin typeface="Calibri" pitchFamily="34" charset="0"/>
              </a:rPr>
              <a:t>защитник форта</a:t>
            </a:r>
          </a:p>
          <a:p>
            <a:pPr algn="ctr"/>
            <a:r>
              <a:rPr lang="ru-RU" b="1">
                <a:latin typeface="Calibri" pitchFamily="34" charset="0"/>
              </a:rPr>
              <a:t> Брестской крепости</a:t>
            </a:r>
          </a:p>
          <a:p>
            <a:pPr algn="ctr"/>
            <a:r>
              <a:rPr lang="ru-RU" b="1">
                <a:latin typeface="Calibri" pitchFamily="34" charset="0"/>
              </a:rPr>
              <a:t>1900-1979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981075"/>
            <a:ext cx="561657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8212" y="0"/>
            <a:ext cx="826290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Мюнхенский сговор 1938 г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5084763"/>
            <a:ext cx="83534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cs typeface="Arial" charset="0"/>
              </a:rPr>
              <a:t>В сентябре 1938 года на конференции в Мюнхене между Англией, Францией, Германией и Италией было заключено соглашение. Согласно его условиям, часть территории Чехословакии подлежала передаче Германии. Германия подписала с Англией и Францией декларации о ненападении.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ttp://sphotos-b.xx.fbcdn.net/hphotos-ash4/c0.0.403.403/p403x403/298746_271592969617371_1598736229_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57338"/>
            <a:ext cx="287972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5" y="55563"/>
            <a:ext cx="9790113" cy="1187450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13" y="4718050"/>
            <a:ext cx="3260725" cy="560388"/>
          </a:xfrm>
          <a:prstGeom prst="rect">
            <a:avLst/>
          </a:prstGeom>
          <a:noFill/>
        </p:spPr>
      </p:pic>
      <p:pic>
        <p:nvPicPr>
          <p:cNvPr id="15365" name="Picture 8" descr="http://topwar.ru/uploads/posts/2010-06/1277147468_1250676116_34.jpg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lum bright="10000" contrast="18000"/>
          </a:blip>
          <a:srcRect/>
          <a:stretch>
            <a:fillRect/>
          </a:stretch>
        </p:blipFill>
        <p:spPr bwMode="auto">
          <a:xfrm>
            <a:off x="3276600" y="1628775"/>
            <a:ext cx="55784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3829050"/>
            <a:ext cx="8167688" cy="2767013"/>
          </a:xfrm>
          <a:prstGeom prst="rect">
            <a:avLst/>
          </a:prstGeom>
          <a:noFill/>
        </p:spPr>
      </p:pic>
      <p:pic>
        <p:nvPicPr>
          <p:cNvPr id="16386" name="Picture 2" descr="1941 год в черно-белых фотографиях (51 фотография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333375"/>
            <a:ext cx="56197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Света\Pictures\1307087750_0_55933_3f8644e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60350"/>
            <a:ext cx="4681537" cy="64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684213" y="4437063"/>
            <a:ext cx="31670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22 июня 1941 года     12.00</a:t>
            </a:r>
          </a:p>
          <a:p>
            <a:pPr algn="ctr"/>
            <a:r>
              <a:rPr lang="ru-RU" b="1">
                <a:latin typeface="Calibri" pitchFamily="34" charset="0"/>
              </a:rPr>
              <a:t>Москва, ул. 25 Октября</a:t>
            </a:r>
          </a:p>
          <a:p>
            <a:pPr algn="ctr"/>
            <a:r>
              <a:rPr lang="ru-RU" b="1">
                <a:latin typeface="Calibri" pitchFamily="34" charset="0"/>
              </a:rPr>
              <a:t> (ныне Никольская)</a:t>
            </a:r>
          </a:p>
          <a:p>
            <a:pPr algn="ctr"/>
            <a:endParaRPr lang="ru-RU" b="1">
              <a:latin typeface="Calibri" pitchFamily="34" charset="0"/>
            </a:endParaRPr>
          </a:p>
          <a:p>
            <a:pPr algn="ctr"/>
            <a:r>
              <a:rPr lang="ru-RU" b="1">
                <a:latin typeface="Calibri" pitchFamily="34" charset="0"/>
              </a:rPr>
              <a:t>Люди слушают по радио обращение В. Молотова о начале войны</a:t>
            </a:r>
          </a:p>
        </p:txBody>
      </p:sp>
      <p:pic>
        <p:nvPicPr>
          <p:cNvPr id="17411" name="Picture 3" descr="C:\Users\Света\Pictures\iCAOGTFK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620713"/>
            <a:ext cx="17272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379538" y="2997200"/>
            <a:ext cx="1930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В.М.Молотов, </a:t>
            </a:r>
          </a:p>
          <a:p>
            <a:pPr algn="ctr"/>
            <a:r>
              <a:rPr lang="ru-RU">
                <a:latin typeface="Calibri" pitchFamily="34" charset="0"/>
              </a:rPr>
              <a:t>министр </a:t>
            </a:r>
          </a:p>
          <a:p>
            <a:pPr algn="ctr"/>
            <a:r>
              <a:rPr lang="ru-RU">
                <a:latin typeface="Calibri" pitchFamily="34" charset="0"/>
              </a:rPr>
              <a:t>иностранных дел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http://althistory.ho.ua/imgaltwar/1/aw10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30188"/>
            <a:ext cx="4392612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Users\Света\Pictures\big10457354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60350"/>
            <a:ext cx="4464050" cy="6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6300788" y="4868863"/>
            <a:ext cx="2519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Кукрыниксы</a:t>
            </a:r>
          </a:p>
          <a:p>
            <a:pPr algn="ctr"/>
            <a:r>
              <a:rPr lang="ru-RU" b="1">
                <a:latin typeface="Calibri" pitchFamily="34" charset="0"/>
              </a:rPr>
              <a:t>Июнь 1941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 descr="Родина-мать зовёт! Плакат"/>
          <p:cNvSpPr>
            <a:spLocks noChangeAspect="1" noChangeArrowheads="1"/>
          </p:cNvSpPr>
          <p:nvPr/>
        </p:nvSpPr>
        <p:spPr bwMode="auto">
          <a:xfrm>
            <a:off x="-220663" y="-547688"/>
            <a:ext cx="2857501" cy="414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82" name="Picture 3" descr="C:\Users\Света\Pictures\-%20_1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4975" y="333375"/>
            <a:ext cx="4295775" cy="6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227763" y="5157788"/>
            <a:ext cx="2520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Художник </a:t>
            </a:r>
          </a:p>
          <a:p>
            <a:pPr algn="ctr"/>
            <a:r>
              <a:rPr lang="ru-RU" b="1">
                <a:latin typeface="Calibri" pitchFamily="34" charset="0"/>
              </a:rPr>
              <a:t>Ираклий Тоидзе</a:t>
            </a:r>
          </a:p>
          <a:p>
            <a:pPr algn="ctr"/>
            <a:endParaRPr lang="ru-RU" b="1">
              <a:latin typeface="Calibri" pitchFamily="34" charset="0"/>
            </a:endParaRPr>
          </a:p>
          <a:p>
            <a:pPr algn="ctr"/>
            <a:r>
              <a:rPr lang="ru-RU" b="1">
                <a:latin typeface="Calibri" pitchFamily="34" charset="0"/>
              </a:rPr>
              <a:t>4 июля 1941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pogranznak.narod.ru/muz_00013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64865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C:\Users\Света\Pictures\062b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933825"/>
            <a:ext cx="64516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250825" y="4941888"/>
            <a:ext cx="187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Надпись на стене каземата Брестской крепости</a:t>
            </a:r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6804025" y="260350"/>
            <a:ext cx="18716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П.Кривоногов</a:t>
            </a:r>
          </a:p>
          <a:p>
            <a:pPr algn="ctr"/>
            <a:endParaRPr lang="ru-RU" b="1">
              <a:latin typeface="Calibri" pitchFamily="34" charset="0"/>
            </a:endParaRPr>
          </a:p>
          <a:p>
            <a:pPr algn="ctr"/>
            <a:r>
              <a:rPr lang="ru-RU" b="1">
                <a:latin typeface="Calibri" pitchFamily="34" charset="0"/>
              </a:rPr>
              <a:t>Защитники Брестской крепости</a:t>
            </a:r>
          </a:p>
          <a:p>
            <a:pPr algn="ctr"/>
            <a:r>
              <a:rPr lang="ru-RU" b="1">
                <a:latin typeface="Calibri" pitchFamily="34" charset="0"/>
              </a:rPr>
              <a:t> </a:t>
            </a:r>
          </a:p>
          <a:p>
            <a:pPr algn="ctr"/>
            <a:r>
              <a:rPr lang="ru-RU" b="1">
                <a:latin typeface="Calibri" pitchFamily="34" charset="0"/>
              </a:rPr>
              <a:t>1951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101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User</cp:lastModifiedBy>
  <cp:revision>79</cp:revision>
  <dcterms:created xsi:type="dcterms:W3CDTF">2013-03-14T11:02:16Z</dcterms:created>
  <dcterms:modified xsi:type="dcterms:W3CDTF">2013-11-22T18:28:56Z</dcterms:modified>
</cp:coreProperties>
</file>