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9" r:id="rId3"/>
    <p:sldId id="270" r:id="rId4"/>
    <p:sldId id="262" r:id="rId5"/>
    <p:sldId id="264" r:id="rId6"/>
    <p:sldId id="266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436E9-84DF-47C6-881A-EA8F9F25916A}" type="datetimeFigureOut">
              <a:rPr lang="ru-RU" smtClean="0"/>
              <a:t>23.06.2013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03BDD-BE18-46DE-B497-DA3515519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5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03BDD-BE18-46DE-B497-DA351551948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745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8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1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47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5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9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53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0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084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6219852" cy="1109682"/>
          </a:xfrm>
        </p:spPr>
        <p:txBody>
          <a:bodyPr/>
          <a:lstStyle/>
          <a:p>
            <a:r>
              <a:rPr lang="ru-RU" dirty="0" smtClean="0"/>
              <a:t>Урок математики в 1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19400"/>
            <a:ext cx="8329642" cy="2895616"/>
          </a:xfrm>
        </p:spPr>
        <p:txBody>
          <a:bodyPr/>
          <a:lstStyle/>
          <a:p>
            <a:r>
              <a:rPr lang="ru-RU" dirty="0" smtClean="0"/>
              <a:t>«Весёлая математика»</a:t>
            </a:r>
          </a:p>
          <a:p>
            <a:r>
              <a:rPr lang="ru-RU" dirty="0" smtClean="0"/>
              <a:t>Закрепление пройденного материала</a:t>
            </a:r>
          </a:p>
          <a:p>
            <a:endParaRPr lang="ru-RU" dirty="0" smtClean="0"/>
          </a:p>
          <a:p>
            <a:r>
              <a:rPr lang="ru-RU" sz="1400" dirty="0" smtClean="0"/>
              <a:t>Подготовила: учитель начальных классов </a:t>
            </a:r>
          </a:p>
          <a:p>
            <a:r>
              <a:rPr lang="ru-RU" sz="1400" dirty="0" smtClean="0"/>
              <a:t>ГБОУ кадетская школа №1785</a:t>
            </a:r>
          </a:p>
          <a:p>
            <a:r>
              <a:rPr lang="ru-RU" sz="1400" dirty="0" err="1" smtClean="0"/>
              <a:t>Галиаскарова</a:t>
            </a:r>
            <a:r>
              <a:rPr lang="ru-RU" sz="1400" dirty="0" smtClean="0"/>
              <a:t>  Ирина </a:t>
            </a:r>
            <a:r>
              <a:rPr lang="ru-RU" sz="1400" dirty="0" err="1" smtClean="0"/>
              <a:t>Рэмовна</a:t>
            </a:r>
            <a:endParaRPr lang="ru-RU" sz="1400" dirty="0" smtClean="0"/>
          </a:p>
          <a:p>
            <a:r>
              <a:rPr lang="ru-RU" sz="1400" dirty="0" smtClean="0"/>
              <a:t>Г.Москва,  2013 год</a:t>
            </a:r>
          </a:p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08.02.2013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3077" name="Picture 4" descr="C:\Documents and Settings\User\Рабочий стол\Фото зима\4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714356"/>
            <a:ext cx="2121683" cy="1571617"/>
          </a:xfrm>
          <a:noFill/>
        </p:spPr>
      </p:pic>
      <p:pic>
        <p:nvPicPr>
          <p:cNvPr id="3078" name="Picture 3" descr="C:\Documents and Settings\User\Рабочий стол\Фото зима\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18700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C:\Documents and Settings\User\Рабочий стол\Фото зима\3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714884"/>
            <a:ext cx="18573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Выноска-облако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1" y="642918"/>
            <a:ext cx="5715026" cy="1739920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3071803" y="2714620"/>
            <a:ext cx="5000660" cy="1785937"/>
          </a:xfrm>
          <a:prstGeom prst="cloudCallout">
            <a:avLst>
              <a:gd name="adj1" fmla="val -61530"/>
              <a:gd name="adj2" fmla="val -4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Ещё не решил, но буду стараться. </a:t>
            </a:r>
          </a:p>
        </p:txBody>
      </p:sp>
      <p:pic>
        <p:nvPicPr>
          <p:cNvPr id="12" name="Выноска-облако 1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4572008"/>
            <a:ext cx="5429272" cy="15954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Засели домики числами</a:t>
            </a:r>
            <a:endParaRPr lang="ru-RU" dirty="0"/>
          </a:p>
        </p:txBody>
      </p:sp>
      <p:pic>
        <p:nvPicPr>
          <p:cNvPr id="4" name="Объект 3" descr="I:\Снимок экрана 2013-05-21 в 17.51.1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32859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9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Какое слово лишнее?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928802"/>
            <a:ext cx="3714746" cy="857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УСЛОВИЕ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3000372"/>
            <a:ext cx="3714745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</a:rPr>
              <a:t>ВОПРОС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4071942"/>
            <a:ext cx="371477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solidFill>
                  <a:schemeClr val="tx1"/>
                </a:solidFill>
              </a:rPr>
              <a:t>КВАДРАТ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5214950"/>
            <a:ext cx="371477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solidFill>
                  <a:schemeClr val="tx1"/>
                </a:solidFill>
              </a:rPr>
              <a:t>ответ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40571"/>
            <a:ext cx="7772400" cy="1362075"/>
          </a:xfrm>
        </p:spPr>
        <p:txBody>
          <a:bodyPr/>
          <a:lstStyle/>
          <a:p>
            <a:pPr lvl="0">
              <a:spcBef>
                <a:spcPct val="20000"/>
              </a:spcBef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3608" y="3212976"/>
            <a:ext cx="3816424" cy="648072"/>
          </a:xfrm>
        </p:spPr>
        <p:txBody>
          <a:bodyPr/>
          <a:lstStyle/>
          <a:p>
            <a:endParaRPr lang="ru-RU" sz="3600" dirty="0" smtClean="0">
              <a:solidFill>
                <a:srgbClr val="FFFF00"/>
              </a:solidFill>
            </a:endParaRPr>
          </a:p>
          <a:p>
            <a:endParaRPr lang="ru-RU" sz="3600" dirty="0">
              <a:solidFill>
                <a:srgbClr val="FFFF00"/>
              </a:solidFill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endParaRPr lang="ru-RU" sz="3600" dirty="0">
              <a:solidFill>
                <a:srgbClr val="FFFF00"/>
              </a:solidFill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endParaRPr lang="ru-RU" sz="3600" dirty="0">
              <a:solidFill>
                <a:srgbClr val="FFFF00"/>
              </a:solidFill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endParaRPr lang="ru-RU" sz="3600" dirty="0">
              <a:solidFill>
                <a:srgbClr val="FFFF00"/>
              </a:solidFill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9" name="Круглая лента лицом вниз 8"/>
          <p:cNvSpPr/>
          <p:nvPr/>
        </p:nvSpPr>
        <p:spPr>
          <a:xfrm>
            <a:off x="1357290" y="285728"/>
            <a:ext cx="7429523" cy="1071585"/>
          </a:xfrm>
          <a:prstGeom prst="ellipseRibbon">
            <a:avLst>
              <a:gd name="adj1" fmla="val 36923"/>
              <a:gd name="adj2" fmla="val 50000"/>
              <a:gd name="adj3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  <a:latin typeface="Bookman Old Style" pitchFamily="18" charset="0"/>
              </a:rPr>
              <a:t>ЗАДАЧА</a:t>
            </a:r>
          </a:p>
        </p:txBody>
      </p:sp>
      <p:pic>
        <p:nvPicPr>
          <p:cNvPr id="6" name="Рисунок 5" descr="I:\Снимок экрана 2013-05-21 в 17.50.5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628800"/>
            <a:ext cx="5395935" cy="4690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картинки1\14e453d9b9d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08" y="571480"/>
            <a:ext cx="2400300" cy="24003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71670" y="1285860"/>
            <a:ext cx="61786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Раз, два, три, четыре, пять….</a:t>
            </a:r>
          </a:p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Вышли зайцы погулять.</a:t>
            </a:r>
          </a:p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Двое зайцев потерялись.</a:t>
            </a:r>
          </a:p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Сколько до дому добрались?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3786190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entury" pitchFamily="18" charset="0"/>
              </a:rPr>
              <a:t>5</a:t>
            </a:r>
            <a:r>
              <a:rPr lang="ru-RU" sz="4000" dirty="0" smtClean="0">
                <a:latin typeface="Century" pitchFamily="18" charset="0"/>
              </a:rPr>
              <a:t>-</a:t>
            </a:r>
            <a:r>
              <a:rPr lang="ru-RU" sz="4000" dirty="0" smtClean="0">
                <a:solidFill>
                  <a:srgbClr val="00B050"/>
                </a:solidFill>
                <a:latin typeface="Century" pitchFamily="18" charset="0"/>
              </a:rPr>
              <a:t>2</a:t>
            </a:r>
            <a:r>
              <a:rPr lang="ru-RU" sz="4000" dirty="0" smtClean="0">
                <a:latin typeface="Century" pitchFamily="18" charset="0"/>
              </a:rPr>
              <a:t>=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3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5" name="Picture 7" descr="зайчик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4714884"/>
            <a:ext cx="1305354" cy="1511301"/>
          </a:xfrm>
          <a:prstGeom prst="rect">
            <a:avLst/>
          </a:prstGeom>
          <a:noFill/>
        </p:spPr>
      </p:pic>
      <p:pic>
        <p:nvPicPr>
          <p:cNvPr id="16" name="Picture 7" descr="зайчик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7356" y="4643446"/>
            <a:ext cx="1321287" cy="1582739"/>
          </a:xfrm>
          <a:prstGeom prst="rect">
            <a:avLst/>
          </a:prstGeom>
          <a:noFill/>
        </p:spPr>
      </p:pic>
      <p:pic>
        <p:nvPicPr>
          <p:cNvPr id="17" name="Picture 7" descr="зайчик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4214818"/>
            <a:ext cx="1432122" cy="1939929"/>
          </a:xfrm>
          <a:prstGeom prst="rect">
            <a:avLst/>
          </a:prstGeom>
          <a:noFill/>
        </p:spPr>
      </p:pic>
      <p:pic>
        <p:nvPicPr>
          <p:cNvPr id="18" name="Picture 11" descr="заяц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98" y="4286256"/>
            <a:ext cx="1325564" cy="1868490"/>
          </a:xfrm>
          <a:prstGeom prst="rect">
            <a:avLst/>
          </a:prstGeom>
          <a:noFill/>
        </p:spPr>
      </p:pic>
      <p:pic>
        <p:nvPicPr>
          <p:cNvPr id="19" name="Picture 11" descr="заяц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00892" y="3929066"/>
            <a:ext cx="1682754" cy="2225680"/>
          </a:xfrm>
          <a:prstGeom prst="rect">
            <a:avLst/>
          </a:prstGeom>
          <a:noFill/>
        </p:spPr>
      </p:pic>
      <p:pic>
        <p:nvPicPr>
          <p:cNvPr id="2050" name="Picture 2" descr="F:\картинки1\a2b16efda4be.pn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910" y="4572008"/>
            <a:ext cx="8001056" cy="1676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Руслан\Desktop\урок 1\imgpreview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14356"/>
            <a:ext cx="5825123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555" y="4813994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_presentatio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79</Words>
  <Application>Microsoft Office PowerPoint</Application>
  <PresentationFormat>Экран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school_presentation</vt:lpstr>
      <vt:lpstr>Урок математики в 1 классе</vt:lpstr>
      <vt:lpstr>Презентация PowerPoint</vt:lpstr>
      <vt:lpstr>Засели домики числами</vt:lpstr>
      <vt:lpstr>Какое слово лишнее?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Валентина</cp:lastModifiedBy>
  <cp:revision>31</cp:revision>
  <dcterms:created xsi:type="dcterms:W3CDTF">2013-02-03T08:34:48Z</dcterms:created>
  <dcterms:modified xsi:type="dcterms:W3CDTF">2013-06-23T19:18:18Z</dcterms:modified>
</cp:coreProperties>
</file>