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74" r:id="rId4"/>
    <p:sldId id="275" r:id="rId5"/>
    <p:sldId id="276" r:id="rId6"/>
    <p:sldId id="277" r:id="rId7"/>
    <p:sldId id="265" r:id="rId8"/>
    <p:sldId id="278" r:id="rId9"/>
    <p:sldId id="279" r:id="rId10"/>
    <p:sldId id="268" r:id="rId11"/>
    <p:sldId id="280" r:id="rId12"/>
    <p:sldId id="282" r:id="rId13"/>
    <p:sldId id="283" r:id="rId14"/>
    <p:sldId id="284" r:id="rId15"/>
    <p:sldId id="26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589D5-A285-4F51-8014-041AA7AB3E7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A979D-6BD8-4C59-9274-806B52411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F21D5-4E2E-40F0-98A2-6740897A32B9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B964F-8484-4D34-9A9C-07BD4A691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B964F-8484-4D34-9A9C-07BD4A6919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0E6A-11C3-42D9-B3C1-715112A88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7CDF-C769-4889-A9E5-037B13D9E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file:///C:\Documents%20and%20Settings\boss.IPK\&#1056;&#1072;&#1073;&#1086;&#1095;&#1080;&#1081;%20&#1089;&#1090;&#1086;&#1083;\&#1082;&#1086;&#1084;&#1087;%20&#1080;&#1075;&#1088;&#1099;%20&#1076;&#1083;&#1103;%20&#1089;&#1083;&#1091;&#1096;&#1072;&#1090;&#1077;&#1083;&#1077;&#1081;\&#1040;&#1074;&#1090;&#1086;&#1084;&#1072;&#1090;&#1080;&#1079;&#1072;&#1094;&#1080;&#1103;%20&#1079;&#1074;&#1091;&#1082;&#1072;%20&#1051;\&#1085;&#1077;&#1090;%20&#1082;&#1086;&#1088;&#1072;&#1073;&#1083;&#1103;.mp3" TargetMode="External"/><Relationship Id="rId1" Type="http://schemas.openxmlformats.org/officeDocument/2006/relationships/audio" Target="file:///C:\Documents%20and%20Settings\boss.IPK\&#1056;&#1072;&#1073;&#1086;&#1095;&#1080;&#1081;%20&#1089;&#1090;&#1086;&#1083;\&#1082;&#1086;&#1084;&#1087;%20&#1080;&#1075;&#1088;&#1099;%20&#1076;&#1083;&#1103;%20&#1089;&#1083;&#1091;&#1096;&#1072;&#1090;&#1077;&#1083;&#1077;&#1081;\&#1040;&#1074;&#1090;&#1086;&#1084;&#1072;&#1090;&#1080;&#1079;&#1072;&#1094;&#1080;&#1103;%20&#1079;&#1074;&#1091;&#1082;&#1072;%20&#1051;\&#1073;&#1086;&#1083;&#1100;&#1085;&#1099;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wmf"/><Relationship Id="rId1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Черёмуха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2" descr="F:\Bird-cherry-tree3-520x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500188"/>
            <a:ext cx="4953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F:\thCAOZ6X7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24000"/>
            <a:ext cx="3429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C7CDF-C769-4889-A9E5-037B13D9EC3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1905000"/>
          </a:xfrm>
        </p:spPr>
        <p:txBody>
          <a:bodyPr/>
          <a:lstStyle/>
          <a:p>
            <a:r>
              <a:rPr lang="ru-RU" sz="11000" dirty="0" smtClean="0"/>
              <a:t>га-ка-га            </a:t>
            </a:r>
            <a:r>
              <a:rPr lang="ru-RU" dirty="0" smtClean="0"/>
              <a:t>     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Прочитай слоговые ряды и запиши их по памяти: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C7CDF-C769-4889-A9E5-037B13D9EC3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200400"/>
            <a:ext cx="562807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0" dirty="0" smtClean="0"/>
              <a:t>го-ко-го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4724400"/>
            <a:ext cx="525015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0" dirty="0" smtClean="0"/>
              <a:t>ку-гу-ку</a:t>
            </a:r>
            <a:endParaRPr lang="ru-RU" sz="1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Прочитайте слоги и соберите </a:t>
            </a:r>
            <a:r>
              <a:rPr lang="ru-RU" i="1" dirty="0" smtClean="0"/>
              <a:t>слова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4400" dirty="0" smtClean="0"/>
              <a:t>   ко</a:t>
            </a:r>
            <a:r>
              <a:rPr lang="ru-RU" sz="4400" dirty="0" smtClean="0"/>
              <a:t>, ос, лок                </a:t>
            </a:r>
            <a:r>
              <a:rPr lang="ru-RU" sz="4400" dirty="0" smtClean="0"/>
              <a:t> ка</a:t>
            </a:r>
            <a:r>
              <a:rPr lang="ru-RU" sz="4400" dirty="0" smtClean="0"/>
              <a:t>, чер,ни    </a:t>
            </a:r>
            <a:r>
              <a:rPr lang="ru-RU" sz="4400" dirty="0" smtClean="0"/>
              <a:t>рош,мо,ка                 до</a:t>
            </a:r>
            <a:r>
              <a:rPr lang="ru-RU" sz="4400" dirty="0" smtClean="0"/>
              <a:t>, ка, гад             </a:t>
            </a:r>
            <a:r>
              <a:rPr lang="ru-RU" sz="4400" dirty="0" smtClean="0"/>
              <a:t>           ва, клюк                    кру</a:t>
            </a:r>
            <a:r>
              <a:rPr lang="ru-RU" sz="4400" dirty="0" smtClean="0"/>
              <a:t>, зор, го           ки, гал, сту      </a:t>
            </a:r>
            <a:r>
              <a:rPr lang="ru-RU" sz="4400" dirty="0" smtClean="0"/>
              <a:t>           </a:t>
            </a:r>
            <a:r>
              <a:rPr lang="ru-RU" sz="4400" dirty="0" smtClean="0"/>
              <a:t>ко, кро, дил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i="1" dirty="0" smtClean="0"/>
              <a:t>Вставьте в слова пропущенную букву Г или </a:t>
            </a:r>
            <a:r>
              <a:rPr lang="ru-RU" i="1" dirty="0" smtClean="0"/>
              <a:t>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У . ол</a:t>
            </a:r>
            <a:r>
              <a:rPr lang="ru-RU" sz="5400" dirty="0" smtClean="0"/>
              <a:t>, </a:t>
            </a:r>
            <a:r>
              <a:rPr lang="ru-RU" sz="5400" dirty="0" smtClean="0"/>
              <a:t>ва .</a:t>
            </a:r>
            <a:r>
              <a:rPr lang="ru-RU" sz="5400" dirty="0" smtClean="0"/>
              <a:t>он, </a:t>
            </a:r>
            <a:r>
              <a:rPr lang="ru-RU" sz="5400" dirty="0" smtClean="0"/>
              <a:t>у .</a:t>
            </a:r>
            <a:r>
              <a:rPr lang="ru-RU" sz="5400" dirty="0" smtClean="0"/>
              <a:t>сус, по</a:t>
            </a:r>
            <a:r>
              <a:rPr lang="ru-RU" sz="5400" dirty="0" smtClean="0"/>
              <a:t>. ода, у . оль</a:t>
            </a:r>
            <a:r>
              <a:rPr lang="ru-RU" sz="5400" dirty="0" smtClean="0"/>
              <a:t>, </a:t>
            </a:r>
            <a:r>
              <a:rPr lang="ru-RU" sz="5400" dirty="0" smtClean="0"/>
              <a:t>лав .</a:t>
            </a:r>
            <a:r>
              <a:rPr lang="ru-RU" sz="5400" dirty="0" smtClean="0"/>
              <a:t>а,  .амень,  .усто, .усты,  .рафин, 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я . ода</a:t>
            </a:r>
            <a:r>
              <a:rPr lang="ru-RU" sz="5400" dirty="0" smtClean="0"/>
              <a:t>, </a:t>
            </a:r>
            <a:r>
              <a:rPr lang="ru-RU" sz="5400" dirty="0" smtClean="0"/>
              <a:t> .</a:t>
            </a:r>
            <a:r>
              <a:rPr lang="ru-RU" sz="5400" dirty="0" smtClean="0"/>
              <a:t>аль.а,  </a:t>
            </a:r>
            <a:r>
              <a:rPr lang="ru-RU" sz="5400" dirty="0" smtClean="0"/>
              <a:t>с .аз .а, я.од.а</a:t>
            </a:r>
            <a:r>
              <a:rPr lang="ru-RU" sz="5400" dirty="0" smtClean="0"/>
              <a:t>, .</a:t>
            </a:r>
            <a:r>
              <a:rPr lang="ru-RU" sz="5400" dirty="0" smtClean="0"/>
              <a:t>олуб . а</a:t>
            </a:r>
            <a:r>
              <a:rPr lang="ru-RU" sz="5400" dirty="0" smtClean="0"/>
              <a:t>, </a:t>
            </a:r>
            <a:r>
              <a:rPr lang="ru-RU" sz="5400" dirty="0" smtClean="0"/>
              <a:t>за .ад .а</a:t>
            </a:r>
            <a:r>
              <a:rPr lang="ru-RU" sz="5400" dirty="0" smtClean="0"/>
              <a:t>.</a:t>
            </a:r>
          </a:p>
          <a:p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Содержимое 4" descr="C:\Documents and Settings\1\Рабочий стол\к урокам\зв.-букв\зв.-б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10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28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>
          <a:xfrm>
            <a:off x="3352801" y="762000"/>
            <a:ext cx="5334000" cy="5867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Морс  какой?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Варенье какое?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Начинка какая?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438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2667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Рецепт витаминного чая от доктора: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столовая  ложка сухих ягод черники, сухих ягод малины на 1 ложку больше, а листьев малины столько ложек, сколько ягод вместе. Всё заливаем кипятком, настаиваем и принимаем по 1 стакану 3 раза в день.</a:t>
            </a:r>
          </a:p>
          <a:p>
            <a:pPr>
              <a:buNone/>
            </a:pPr>
            <a:r>
              <a:rPr lang="ru-RU" dirty="0" smtClean="0"/>
              <a:t>Вопрос: </a:t>
            </a:r>
            <a:r>
              <a:rPr lang="ru-RU" dirty="0" smtClean="0">
                <a:solidFill>
                  <a:srgbClr val="FF0000"/>
                </a:solidFill>
              </a:rPr>
              <a:t>Сколько нужно ягод малины?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Сколько нужно листьев малины?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Home\Pictures\дед и баб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381000"/>
            <a:ext cx="4114800" cy="5867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867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Глаз видит остро,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Давление в норме,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Простуды нет.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Живи сто лет!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0_2848e_325ec85d_orig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pic>
        <p:nvPicPr>
          <p:cNvPr id="11271" name="Picture 7" descr="13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08286" y="5857892"/>
            <a:ext cx="1569328" cy="7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003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229225"/>
            <a:ext cx="1790700" cy="1214438"/>
          </a:xfrm>
          <a:prstGeom prst="rect">
            <a:avLst/>
          </a:prstGeom>
          <a:noFill/>
        </p:spPr>
      </p:pic>
      <p:pic>
        <p:nvPicPr>
          <p:cNvPr id="11" name="Picture 3" descr="C:\Documents and Settings\Кирилл\Рабочий стол\МАМА\анимация\37bf50657d6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33400"/>
            <a:ext cx="25812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3924157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3286124"/>
            <a:ext cx="1938220" cy="1600194"/>
          </a:xfrm>
          <a:prstGeom prst="rect">
            <a:avLst/>
          </a:prstGeom>
        </p:spPr>
      </p:pic>
      <p:pic>
        <p:nvPicPr>
          <p:cNvPr id="13" name="Picture 5" descr="aai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357562"/>
            <a:ext cx="15128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jivotniea-96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804547" y="2071678"/>
            <a:ext cx="1339453" cy="1785926"/>
          </a:xfrm>
          <a:prstGeom prst="rect">
            <a:avLst/>
          </a:prstGeom>
        </p:spPr>
      </p:pic>
      <p:pic>
        <p:nvPicPr>
          <p:cNvPr id="21" name="Рисунок 20" descr="pticia-101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-1500166" y="1500174"/>
            <a:ext cx="1500166" cy="1009650"/>
          </a:xfrm>
          <a:prstGeom prst="rect">
            <a:avLst/>
          </a:prstGeom>
        </p:spPr>
      </p:pic>
      <p:pic>
        <p:nvPicPr>
          <p:cNvPr id="22" name="боль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643438" y="5286388"/>
            <a:ext cx="304800" cy="304800"/>
          </a:xfrm>
          <a:prstGeom prst="rect">
            <a:avLst/>
          </a:prstGeom>
        </p:spPr>
      </p:pic>
      <p:pic>
        <p:nvPicPr>
          <p:cNvPr id="23" name="нет корабл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6429388" y="6072206"/>
            <a:ext cx="304800" cy="304800"/>
          </a:xfrm>
          <a:prstGeom prst="rect">
            <a:avLst/>
          </a:prstGeom>
        </p:spPr>
      </p:pic>
      <p:pic>
        <p:nvPicPr>
          <p:cNvPr id="16" name="Рисунок 15" descr="jivotniea-3618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929066"/>
            <a:ext cx="3631001" cy="1709743"/>
          </a:xfrm>
          <a:prstGeom prst="rect">
            <a:avLst/>
          </a:prstGeom>
        </p:spPr>
      </p:pic>
      <p:pic>
        <p:nvPicPr>
          <p:cNvPr id="15" name="Рисунок 14" descr="animashki-12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28926" y="5072074"/>
            <a:ext cx="928694" cy="687233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22222E-6 2.54335E-6 C 0.20694 0.00855 0.41423 0.01595 0.62135 0.01896 C 0.65312 0.02312 0.63472 0.0215 0.67708 0.0215 " pathEditMode="relative" rAng="0" ptsTypes="ffA">
                                      <p:cBhvr>
                                        <p:cTn id="12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98844E-6 C 0.04913 -0.00139 0.06163 -0.00185 0.09687 -0.00624 C 0.11163 -0.00809 0.14132 -0.01064 0.14132 -0.01064 C 0.17795 -0.02289 0.22569 -0.01804 0.26024 -0.01896 C 0.27239 -0.01965 0.28472 -0.01942 0.29687 -0.02104 C 0.30017 -0.0215 0.30312 -0.02405 0.30642 -0.02543 C 0.32013 -0.03121 0.3335 -0.03653 0.34757 -0.04023 C 0.35868 -0.04324 0.36718 -0.04763 0.37777 -0.05295 C 0.3809 -0.05457 0.38732 -0.05711 0.38732 -0.05711 C 0.39722 -0.0659 0.41076 -0.06821 0.42222 -0.07191 C 0.42951 -0.07422 0.43697 -0.07908 0.44444 -0.08023 C 0.45555 -0.08208 0.47777 -0.08463 0.47777 -0.08463 C 0.50156 -0.09226 0.52274 -0.09572 0.54757 -0.09734 C 0.55729 -0.1015 0.56302 -0.10382 0.57309 -0.10567 C 0.57621 -0.10705 0.57968 -0.10728 0.58246 -0.10983 C 0.58402 -0.11121 0.58541 -0.11353 0.58732 -0.11422 C 0.59201 -0.11584 0.59687 -0.11561 0.60156 -0.1163 C 0.6151 -0.12231 0.60781 -0.12 0.62378 -0.12254 C 0.63611 -0.12786 0.64913 -0.12694 0.66197 -0.12694 " pathEditMode="relative" ptsTypes="ffffffffffffffffffA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76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3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Здравствуйте, уважаемый доктор Айболит!</a:t>
            </a:r>
            <a:endParaRPr lang="ru-RU" sz="3600" dirty="0"/>
          </a:p>
        </p:txBody>
      </p:sp>
      <p:pic>
        <p:nvPicPr>
          <p:cNvPr id="4" name="Picture 3" descr="C:\Users\Home\Pictures\старик и старух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24000"/>
            <a:ext cx="2971800" cy="381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51816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2200" u="sng" dirty="0" smtClean="0"/>
              <a:t>Бабка:  </a:t>
            </a:r>
            <a:r>
              <a:rPr lang="ru-RU" sz="2200" dirty="0" smtClean="0"/>
              <a:t>Быстро уставать стала.</a:t>
            </a:r>
          </a:p>
          <a:p>
            <a:pPr fontAlgn="t">
              <a:buNone/>
            </a:pPr>
            <a:r>
              <a:rPr lang="ru-RU" sz="2200" dirty="0" smtClean="0"/>
              <a:t>А раньше, бывало,</a:t>
            </a:r>
          </a:p>
          <a:p>
            <a:pPr fontAlgn="t">
              <a:buNone/>
            </a:pPr>
            <a:r>
              <a:rPr lang="ru-RU" sz="2200" dirty="0" smtClean="0"/>
              <a:t>Я этих слов и вовсе не знала.</a:t>
            </a:r>
          </a:p>
          <a:p>
            <a:pPr fontAlgn="t">
              <a:buNone/>
            </a:pPr>
            <a:endParaRPr lang="ru-RU" sz="2200" dirty="0" smtClean="0"/>
          </a:p>
          <a:p>
            <a:pPr fontAlgn="t">
              <a:buNone/>
            </a:pPr>
            <a:r>
              <a:rPr lang="ru-RU" sz="2200" u="sng" dirty="0" smtClean="0"/>
              <a:t>Дед: </a:t>
            </a:r>
            <a:r>
              <a:rPr lang="ru-RU" sz="2200" dirty="0" smtClean="0"/>
              <a:t>А меня, видать, продуло –</a:t>
            </a:r>
          </a:p>
          <a:p>
            <a:pPr fontAlgn="t">
              <a:buNone/>
            </a:pPr>
            <a:r>
              <a:rPr lang="ru-RU" sz="2200" dirty="0" smtClean="0"/>
              <a:t>Знобит так, что сил нету.</a:t>
            </a:r>
          </a:p>
          <a:p>
            <a:pPr fontAlgn="t">
              <a:buNone/>
            </a:pPr>
            <a:r>
              <a:rPr lang="ru-RU" sz="2200" dirty="0" smtClean="0"/>
              <a:t>То ноги, то живот, то голова.</a:t>
            </a:r>
          </a:p>
          <a:p>
            <a:pPr fontAlgn="t">
              <a:buNone/>
            </a:pPr>
            <a:r>
              <a:rPr lang="ru-RU" sz="2200" dirty="0" smtClean="0"/>
              <a:t>Что поделаешь, старость пришла.</a:t>
            </a:r>
          </a:p>
          <a:p>
            <a:pPr fontAlgn="t">
              <a:buNone/>
            </a:pPr>
            <a:r>
              <a:rPr lang="ru-RU" sz="2200" dirty="0" smtClean="0"/>
              <a:t>А таблетки аптечные</a:t>
            </a:r>
          </a:p>
          <a:p>
            <a:pPr fontAlgn="t">
              <a:buNone/>
            </a:pPr>
            <a:r>
              <a:rPr lang="ru-RU" sz="2200" dirty="0" smtClean="0"/>
              <a:t>Нам пить непривычно…</a:t>
            </a:r>
          </a:p>
          <a:p>
            <a:pPr fontAlgn="t">
              <a:buNone/>
            </a:pPr>
            <a:r>
              <a:rPr lang="ru-RU" sz="2200" dirty="0" smtClean="0"/>
              <a:t>Нам  северные ягоды</a:t>
            </a:r>
          </a:p>
          <a:p>
            <a:pPr fontAlgn="t">
              <a:buNone/>
            </a:pPr>
            <a:r>
              <a:rPr lang="ru-RU" sz="2200" dirty="0" smtClean="0"/>
              <a:t>Помогают отлично.</a:t>
            </a:r>
          </a:p>
          <a:p>
            <a:endParaRPr lang="ru-RU" sz="22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растительность дачи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6000"/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Брусника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	</a:t>
            </a:r>
            <a:endParaRPr lang="ru-RU" sz="2000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3077" name="Picture 10" descr="Рисунок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75" y="1357313"/>
            <a:ext cx="5143500" cy="4857750"/>
          </a:xfr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71688"/>
            <a:ext cx="3286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A-11C3-42D9-B3C1-715112A883F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Сухона 0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>
          <a:xfrm>
            <a:off x="-762000" y="0"/>
            <a:ext cx="9144000" cy="6859588"/>
          </a:xfr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Голубика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39163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	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A-11C3-42D9-B3C1-715112A883F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Сухона 03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Черника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31972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	</a:t>
            </a:r>
          </a:p>
        </p:txBody>
      </p:sp>
      <p:pic>
        <p:nvPicPr>
          <p:cNvPr id="13317" name="Picture 10" descr="Рисунок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214438"/>
            <a:ext cx="6643688" cy="4786312"/>
          </a:xfrm>
        </p:spPr>
      </p:pic>
      <p:pic>
        <p:nvPicPr>
          <p:cNvPr id="13318" name="Picture 6" descr="ch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428750"/>
            <a:ext cx="2643187" cy="2643188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A-11C3-42D9-B3C1-715112A883F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Малина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br>
              <a:rPr lang="ru-RU" sz="3600" dirty="0" smtClean="0">
                <a:solidFill>
                  <a:schemeClr val="accent6"/>
                </a:solidFill>
              </a:rPr>
            </a:br>
            <a:endParaRPr lang="ru-RU" sz="3600" dirty="0" smtClean="0">
              <a:solidFill>
                <a:schemeClr val="accent6"/>
              </a:solidFill>
            </a:endParaRPr>
          </a:p>
        </p:txBody>
      </p:sp>
      <p:pic>
        <p:nvPicPr>
          <p:cNvPr id="9218" name="Picture 7" descr="Сухона 0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6000"/>
          </a:blip>
          <a:stretch>
            <a:fillRect/>
          </a:stretch>
        </p:blipFill>
        <p:spPr>
          <a:xfrm>
            <a:off x="1019867" y="1600200"/>
            <a:ext cx="2913266" cy="2185988"/>
          </a:xfrm>
          <a:noFill/>
        </p:spPr>
      </p:pic>
      <p:sp>
        <p:nvSpPr>
          <p:cNvPr id="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41338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	</a:t>
            </a:r>
            <a:endParaRPr lang="ru-RU" sz="2000" smtClean="0"/>
          </a:p>
        </p:txBody>
      </p:sp>
      <p:pic>
        <p:nvPicPr>
          <p:cNvPr id="9221" name="Picture 4" descr="ma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96975"/>
            <a:ext cx="7019925" cy="4875213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A-11C3-42D9-B3C1-715112A883F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Сухона 0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54000"/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Клюква болотная </a:t>
            </a:r>
            <a:r>
              <a:rPr lang="ru-RU" sz="2800" dirty="0" smtClean="0">
                <a:solidFill>
                  <a:schemeClr val="accent6"/>
                </a:solidFill>
              </a:rPr>
              <a:t/>
            </a:r>
            <a:br>
              <a:rPr lang="ru-RU" sz="2800" dirty="0" smtClean="0">
                <a:solidFill>
                  <a:schemeClr val="accent6"/>
                </a:solidFill>
              </a:rPr>
            </a:br>
            <a:endParaRPr lang="ru-RU" sz="2800" dirty="0" smtClean="0">
              <a:solidFill>
                <a:schemeClr val="accent6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	</a:t>
            </a:r>
          </a:p>
        </p:txBody>
      </p:sp>
      <p:pic>
        <p:nvPicPr>
          <p:cNvPr id="7173" name="Picture 10" descr="Рисунок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0" y="1000125"/>
            <a:ext cx="4429125" cy="5214938"/>
          </a:xfrm>
        </p:spPr>
      </p:pic>
      <p:pic>
        <p:nvPicPr>
          <p:cNvPr id="7174" name="Picture 8" descr="klyukva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28813"/>
            <a:ext cx="3267075" cy="3000375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A-11C3-42D9-B3C1-715112A883F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Морошка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39163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/>
              <a:t>	</a:t>
            </a:r>
            <a:endParaRPr lang="ru-RU" sz="2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A-11C3-42D9-B3C1-715112A883F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2094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304</Words>
  <Application>Microsoft Office PowerPoint</Application>
  <PresentationFormat>Экран (4:3)</PresentationFormat>
  <Paragraphs>75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Здравствуйте, уважаемый доктор Айболит!</vt:lpstr>
      <vt:lpstr>Брусника</vt:lpstr>
      <vt:lpstr>Голубика </vt:lpstr>
      <vt:lpstr>Черника</vt:lpstr>
      <vt:lpstr>Малина  </vt:lpstr>
      <vt:lpstr>Клюква болотная  </vt:lpstr>
      <vt:lpstr>Морошка</vt:lpstr>
      <vt:lpstr>Черёмуха</vt:lpstr>
      <vt:lpstr>Прочитай слоговые ряды и запиши их по памяти:</vt:lpstr>
      <vt:lpstr> Прочитайте слоги и соберите слова:</vt:lpstr>
      <vt:lpstr> Вставьте в слова пропущенную букву Г или К:</vt:lpstr>
      <vt:lpstr>Слайд 14</vt:lpstr>
      <vt:lpstr>Слайд 15</vt:lpstr>
      <vt:lpstr>Рецепт витаминного чая от доктора: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32</cp:revision>
  <dcterms:created xsi:type="dcterms:W3CDTF">2006-12-31T22:29:09Z</dcterms:created>
  <dcterms:modified xsi:type="dcterms:W3CDTF">2013-01-10T07:29:29Z</dcterms:modified>
</cp:coreProperties>
</file>