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2D6A-E385-42C4-A22A-BC18DDBA6081}" type="datetimeFigureOut">
              <a:rPr lang="ru-RU" smtClean="0"/>
              <a:t>11.06.2013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0F26-0F84-4C7E-933F-3655BB73F8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2D6A-E385-42C4-A22A-BC18DDBA6081}" type="datetimeFigureOut">
              <a:rPr lang="ru-RU" smtClean="0"/>
              <a:t>11.06.2013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0F26-0F84-4C7E-933F-3655BB73F8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2D6A-E385-42C4-A22A-BC18DDBA6081}" type="datetimeFigureOut">
              <a:rPr lang="ru-RU" smtClean="0"/>
              <a:t>11.06.2013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0F26-0F84-4C7E-933F-3655BB73F8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2D6A-E385-42C4-A22A-BC18DDBA6081}" type="datetimeFigureOut">
              <a:rPr lang="ru-RU" smtClean="0"/>
              <a:t>11.06.2013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0F26-0F84-4C7E-933F-3655BB73F8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2D6A-E385-42C4-A22A-BC18DDBA6081}" type="datetimeFigureOut">
              <a:rPr lang="ru-RU" smtClean="0"/>
              <a:t>11.06.2013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0F26-0F84-4C7E-933F-3655BB73F8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2D6A-E385-42C4-A22A-BC18DDBA6081}" type="datetimeFigureOut">
              <a:rPr lang="ru-RU" smtClean="0"/>
              <a:t>11.06.2013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0F26-0F84-4C7E-933F-3655BB73F8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2D6A-E385-42C4-A22A-BC18DDBA6081}" type="datetimeFigureOut">
              <a:rPr lang="ru-RU" smtClean="0"/>
              <a:t>11.06.2013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0F26-0F84-4C7E-933F-3655BB73F8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2D6A-E385-42C4-A22A-BC18DDBA6081}" type="datetimeFigureOut">
              <a:rPr lang="ru-RU" smtClean="0"/>
              <a:t>11.06.2013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0F26-0F84-4C7E-933F-3655BB73F8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2D6A-E385-42C4-A22A-BC18DDBA6081}" type="datetimeFigureOut">
              <a:rPr lang="ru-RU" smtClean="0"/>
              <a:t>11.06.2013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0F26-0F84-4C7E-933F-3655BB73F8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2D6A-E385-42C4-A22A-BC18DDBA6081}" type="datetimeFigureOut">
              <a:rPr lang="ru-RU" smtClean="0"/>
              <a:t>11.06.2013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0F26-0F84-4C7E-933F-3655BB73F8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2D6A-E385-42C4-A22A-BC18DDBA6081}" type="datetimeFigureOut">
              <a:rPr lang="ru-RU" smtClean="0"/>
              <a:t>11.06.2013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0F26-0F84-4C7E-933F-3655BB73F8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D2D6A-E385-42C4-A22A-BC18DDBA6081}" type="datetimeFigureOut">
              <a:rPr lang="ru-RU" smtClean="0"/>
              <a:t>11.06.2013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D0F26-0F84-4C7E-933F-3655BB73F81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470025"/>
          </a:xfrm>
        </p:spPr>
        <p:txBody>
          <a:bodyPr/>
          <a:lstStyle/>
          <a:p>
            <a:r>
              <a:rPr lang="en-US" b="1" dirty="0"/>
              <a:t>London - the Capital of the UK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28" y="5857892"/>
            <a:ext cx="3643338" cy="895344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5357850" cy="321471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About</a:t>
            </a:r>
            <a:r>
              <a:rPr lang="en-US" dirty="0">
                <a:solidFill>
                  <a:srgbClr val="C00000"/>
                </a:solidFill>
              </a:rPr>
              <a:t>, London, you my dream!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All life I wish to see you,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As a cloudy, crude cyclone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Install in a city a life, hope and love!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Your art through a fog veil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Rushes into other countries …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Yes, also it is the truth!!!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Football, poetry and Rock in Roll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Are present around … 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7630" y="0"/>
            <a:ext cx="5186370" cy="2554287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>
                <a:solidFill>
                  <a:schemeClr val="bg1"/>
                </a:solidFill>
              </a:rPr>
              <a:t>О, Лондон, ты моя мечта!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Всю жизнь хочу увидеть я тебя,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Как пасмурный, сырой циклон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Вселяет в город жизнь, надежду и любовь!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Твое искусство сквозь пелену тумана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Врывается в другие страны…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Да, и это правда!!!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Футбол, поэзия и </a:t>
            </a:r>
            <a:r>
              <a:rPr lang="ru-RU" dirty="0" err="1">
                <a:solidFill>
                  <a:schemeClr val="bg1"/>
                </a:solidFill>
              </a:rPr>
              <a:t>Rock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in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Roll</a:t>
            </a:r>
            <a:r>
              <a:rPr lang="ru-RU" dirty="0">
                <a:solidFill>
                  <a:schemeClr val="bg1"/>
                </a:solidFill>
              </a:rPr>
              <a:t>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Присутствуют кругом…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96908"/>
          </a:xfrm>
        </p:spPr>
        <p:txBody>
          <a:bodyPr>
            <a:normAutofit/>
          </a:bodyPr>
          <a:lstStyle/>
          <a:p>
            <a:r>
              <a:rPr lang="en-US" sz="3600" dirty="0"/>
              <a:t>Match the two halves </a:t>
            </a: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32899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>
                <a:solidFill>
                  <a:srgbClr val="C00000"/>
                </a:solidFill>
              </a:rPr>
              <a:t>1.	The city became extremely ...</a:t>
            </a:r>
            <a:endParaRPr lang="ru-RU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C00000"/>
                </a:solidFill>
              </a:rPr>
              <a:t>2.	The Great Fire...</a:t>
            </a:r>
            <a:endParaRPr lang="ru-RU" dirty="0">
              <a:solidFill>
                <a:srgbClr val="C00000"/>
              </a:solidFill>
            </a:endParaRPr>
          </a:p>
          <a:p>
            <a:pPr marL="514350" indent="-514350">
              <a:buAutoNum type="arabicPeriod" startAt="3"/>
            </a:pPr>
            <a:r>
              <a:rPr lang="en-US" dirty="0" smtClean="0">
                <a:solidFill>
                  <a:srgbClr val="C00000"/>
                </a:solidFill>
              </a:rPr>
              <a:t>In </a:t>
            </a:r>
            <a:r>
              <a:rPr lang="en-US" dirty="0">
                <a:solidFill>
                  <a:srgbClr val="C00000"/>
                </a:solidFill>
              </a:rPr>
              <a:t>the 19th century England was at...</a:t>
            </a:r>
            <a:endParaRPr lang="ru-RU" dirty="0">
              <a:solidFill>
                <a:srgbClr val="C00000"/>
              </a:solidFill>
            </a:endParaRPr>
          </a:p>
          <a:p>
            <a:pPr marL="514350" indent="-514350">
              <a:buNone/>
            </a:pPr>
            <a:r>
              <a:rPr lang="ru-RU" dirty="0">
                <a:solidFill>
                  <a:srgbClr val="C00000"/>
                </a:solidFill>
              </a:rPr>
              <a:t>4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r>
              <a:rPr lang="en-US" dirty="0">
                <a:solidFill>
                  <a:srgbClr val="C00000"/>
                </a:solidFill>
              </a:rPr>
              <a:t>	When the Queen is in residence ...</a:t>
            </a:r>
            <a:endParaRPr lang="ru-RU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5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r>
              <a:rPr lang="en-US" dirty="0">
                <a:solidFill>
                  <a:srgbClr val="C00000"/>
                </a:solidFill>
              </a:rPr>
              <a:t>	The Tower of London used to be ...</a:t>
            </a:r>
            <a:endParaRPr lang="ru-RU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3438" y="1928802"/>
            <a:ext cx="4038600" cy="357190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a)	the height of her power.</a:t>
            </a:r>
            <a:endParaRPr lang="ru-RU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b)	the Houses of Parliament.</a:t>
            </a:r>
            <a:endParaRPr lang="ru-RU" dirty="0">
              <a:solidFill>
                <a:schemeClr val="bg1"/>
              </a:solidFill>
            </a:endParaRPr>
          </a:p>
          <a:p>
            <a:pPr marL="514350" indent="-514350">
              <a:buAutoNum type="alphaLcParenR" startAt="3"/>
            </a:pPr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Royal Standard is flown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  <a:p>
            <a:pPr marL="514350" indent="-514350">
              <a:buAutoNum type="alphaLcParenR" startAt="3"/>
            </a:pPr>
            <a:r>
              <a:rPr lang="en-US" dirty="0" smtClean="0">
                <a:solidFill>
                  <a:schemeClr val="bg1"/>
                </a:solidFill>
              </a:rPr>
              <a:t>prosperous </a:t>
            </a:r>
            <a:r>
              <a:rPr lang="en-US" dirty="0">
                <a:solidFill>
                  <a:schemeClr val="bg1"/>
                </a:solidFill>
              </a:rPr>
              <a:t>in the 16th century.</a:t>
            </a:r>
            <a:endParaRPr lang="ru-RU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e)</a:t>
            </a:r>
            <a:r>
              <a:rPr lang="en-US" dirty="0">
                <a:solidFill>
                  <a:schemeClr val="bg1"/>
                </a:solidFill>
              </a:rPr>
              <a:t>	destroyed the whole of the </a:t>
            </a:r>
            <a:r>
              <a:rPr lang="en-US" dirty="0" smtClean="0">
                <a:solidFill>
                  <a:schemeClr val="bg1"/>
                </a:solidFill>
              </a:rPr>
              <a:t>City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0" y="4480560"/>
          <a:ext cx="6000760" cy="23774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200152"/>
                <a:gridCol w="1014394"/>
                <a:gridCol w="1285884"/>
                <a:gridCol w="1300178"/>
                <a:gridCol w="1200152"/>
              </a:tblGrid>
              <a:tr h="277392">
                <a:tc gridSpan="5"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/>
                        <a:t>London    is    divided    into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155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/>
                        <a:t>parts </a:t>
                      </a:r>
                      <a:r>
                        <a:rPr lang="en-US" sz="1800" spc="-40" dirty="0"/>
                        <a:t>questions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spc="-25" dirty="0"/>
                        <a:t>The City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spc="-25" dirty="0"/>
                        <a:t>The </a:t>
                      </a:r>
                      <a:r>
                        <a:rPr lang="en-US" sz="1800" kern="1200" dirty="0" smtClean="0"/>
                        <a:t>West End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/>
                        <a:t>Westminster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5" dirty="0" smtClean="0"/>
                        <a:t> </a:t>
                      </a:r>
                      <a:r>
                        <a:rPr lang="en-US" sz="1800" kern="1200" dirty="0" smtClean="0"/>
                        <a:t>The East End</a:t>
                      </a:r>
                      <a:endParaRPr lang="ru-RU" sz="1800" kern="12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2773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spc="-20"/>
                        <a:t>What is it?</a:t>
                      </a: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155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spc="-35" dirty="0"/>
                        <a:t>famous </a:t>
                      </a:r>
                      <a:r>
                        <a:rPr lang="en-US" sz="1800" spc="-15" dirty="0"/>
                        <a:t>institutions / </a:t>
                      </a:r>
                      <a:r>
                        <a:rPr lang="en-US" sz="1800" spc="-20" dirty="0"/>
                        <a:t>buildings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85728"/>
            <a:ext cx="3357586" cy="1143000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US" sz="2800" b="1" dirty="0"/>
              <a:t>Home work</a:t>
            </a:r>
            <a:r>
              <a:rPr lang="en-US" sz="2800" b="1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2357430"/>
            <a:ext cx="3643338" cy="3054353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words;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p.29 ex.6 (WB);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 p.63 ex.9 (SB)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72</Words>
  <Application>Microsoft Office PowerPoint</Application>
  <PresentationFormat>Экран (4:3)</PresentationFormat>
  <Paragraphs>26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London - the Capital of the UK</vt:lpstr>
      <vt:lpstr>Слайд 2</vt:lpstr>
      <vt:lpstr>Слайд 3</vt:lpstr>
      <vt:lpstr>Match the two halves </vt:lpstr>
      <vt:lpstr>Слайд 5</vt:lpstr>
      <vt:lpstr>Home work: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London - the Capital of the UK</dc:title>
  <dc:creator>Надежда</dc:creator>
  <cp:lastModifiedBy>Надежда</cp:lastModifiedBy>
  <cp:revision>5</cp:revision>
  <dcterms:created xsi:type="dcterms:W3CDTF">2013-06-11T12:54:16Z</dcterms:created>
  <dcterms:modified xsi:type="dcterms:W3CDTF">2013-06-11T13:35:49Z</dcterms:modified>
</cp:coreProperties>
</file>