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AD5D6D-F56E-4A02-9F20-F486E570C898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411FEE-4665-485E-9FF0-9F654CE50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0;&#1088;&#1077;&#1084;&#1083;&#1100;%20-%20&#1041;&#1086;&#1081;%20&#1050;&#1091;&#1088;&#1072;&#1085;&#1090;&#1086;&#1074;.mp3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27965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Рассказ о месте, в котором живешь.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_32d07_c043aa83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9965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ремль - Бой Курант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122" name="Picture 2" descr="http://namonitore.ru/uploads/catalog/goroda/kreml_1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66689" y="0"/>
            <a:ext cx="9310689" cy="6983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9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etopisi.ru/images/8/80/P5150403.JPG"/>
          <p:cNvPicPr>
            <a:picLocks noChangeAspect="1" noChangeArrowheads="1"/>
          </p:cNvPicPr>
          <p:nvPr/>
        </p:nvPicPr>
        <p:blipFill>
          <a:blip r:embed="rId2" cstate="print"/>
          <a:srcRect l="4688" r="7187" b="9999"/>
          <a:stretch>
            <a:fillRect/>
          </a:stretch>
        </p:blipFill>
        <p:spPr bwMode="auto">
          <a:xfrm>
            <a:off x="-285784" y="0"/>
            <a:ext cx="9636192" cy="7380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belbeton.ru/infoimages/00001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0"/>
            <a:ext cx="3643306" cy="5383581"/>
          </a:xfrm>
          <a:prstGeom prst="rect">
            <a:avLst/>
          </a:prstGeom>
          <a:noFill/>
        </p:spPr>
      </p:pic>
      <p:pic>
        <p:nvPicPr>
          <p:cNvPr id="3" name="Picture 2" descr="http://www.voinenet.ru/upload/iblock/e37/e374ad274d14ea1c533b12727de77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5509"/>
            <a:ext cx="5035367" cy="37824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357430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Р(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24" y="535782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Р(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belbeton.ru/infoimages/00001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0"/>
            <a:ext cx="3643306" cy="5383581"/>
          </a:xfrm>
          <a:prstGeom prst="rect">
            <a:avLst/>
          </a:prstGeom>
          <a:noFill/>
        </p:spPr>
      </p:pic>
      <p:pic>
        <p:nvPicPr>
          <p:cNvPr id="3" name="Picture 2" descr="http://www.voinenet.ru/upload/iblock/e37/e374ad274d14ea1c533b12727de771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5509"/>
            <a:ext cx="5035367" cy="37824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357430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24" y="5357826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Сегодня на уроке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214282" y="1285836"/>
            <a:ext cx="8001056" cy="55721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  научился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было интересно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было трудно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могу похвалить себя за то, что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могу похвалить одноклассников за    то, что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больше всего мне понравилось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мне показалось важным …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55</Words>
  <Application>Microsoft Office PowerPoint</Application>
  <PresentationFormat>Экран (4:3)</PresentationFormat>
  <Paragraphs>13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Рассказ о месте, в котором живешь. </vt:lpstr>
      <vt:lpstr>Слайд 2</vt:lpstr>
      <vt:lpstr>Слайд 3</vt:lpstr>
      <vt:lpstr>Слайд 4</vt:lpstr>
      <vt:lpstr>Слайд 5</vt:lpstr>
      <vt:lpstr>Слайд 6</vt:lpstr>
      <vt:lpstr>Сегодня на уроке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 о месте, в котором живешь. </dc:title>
  <dc:creator>User</dc:creator>
  <cp:lastModifiedBy>User</cp:lastModifiedBy>
  <cp:revision>9</cp:revision>
  <dcterms:created xsi:type="dcterms:W3CDTF">2013-03-02T21:09:01Z</dcterms:created>
  <dcterms:modified xsi:type="dcterms:W3CDTF">2013-06-05T06:45:19Z</dcterms:modified>
</cp:coreProperties>
</file>