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42" r:id="rId3"/>
  </p:sldMasterIdLst>
  <p:notesMasterIdLst>
    <p:notesMasterId r:id="rId54"/>
  </p:notesMasterIdLst>
  <p:sldIdLst>
    <p:sldId id="292" r:id="rId4"/>
    <p:sldId id="293" r:id="rId5"/>
    <p:sldId id="294" r:id="rId6"/>
    <p:sldId id="295" r:id="rId7"/>
    <p:sldId id="296" r:id="rId8"/>
    <p:sldId id="298" r:id="rId9"/>
    <p:sldId id="299" r:id="rId10"/>
    <p:sldId id="300" r:id="rId11"/>
    <p:sldId id="258" r:id="rId12"/>
    <p:sldId id="259" r:id="rId13"/>
    <p:sldId id="363" r:id="rId14"/>
    <p:sldId id="348" r:id="rId15"/>
    <p:sldId id="301" r:id="rId16"/>
    <p:sldId id="302" r:id="rId17"/>
    <p:sldId id="355" r:id="rId18"/>
    <p:sldId id="351" r:id="rId19"/>
    <p:sldId id="305" r:id="rId20"/>
    <p:sldId id="306" r:id="rId21"/>
    <p:sldId id="307" r:id="rId22"/>
    <p:sldId id="361" r:id="rId23"/>
    <p:sldId id="353" r:id="rId24"/>
    <p:sldId id="309" r:id="rId25"/>
    <p:sldId id="341" r:id="rId26"/>
    <p:sldId id="362" r:id="rId27"/>
    <p:sldId id="313" r:id="rId28"/>
    <p:sldId id="342" r:id="rId29"/>
    <p:sldId id="314" r:id="rId30"/>
    <p:sldId id="356" r:id="rId31"/>
    <p:sldId id="319" r:id="rId32"/>
    <p:sldId id="320" r:id="rId33"/>
    <p:sldId id="357" r:id="rId34"/>
    <p:sldId id="345" r:id="rId35"/>
    <p:sldId id="316" r:id="rId36"/>
    <p:sldId id="317" r:id="rId37"/>
    <p:sldId id="343" r:id="rId38"/>
    <p:sldId id="322" r:id="rId39"/>
    <p:sldId id="323" r:id="rId40"/>
    <p:sldId id="366" r:id="rId41"/>
    <p:sldId id="327" r:id="rId42"/>
    <p:sldId id="328" r:id="rId43"/>
    <p:sldId id="329" r:id="rId44"/>
    <p:sldId id="359" r:id="rId45"/>
    <p:sldId id="334" r:id="rId46"/>
    <p:sldId id="360" r:id="rId47"/>
    <p:sldId id="331" r:id="rId48"/>
    <p:sldId id="330" r:id="rId49"/>
    <p:sldId id="335" r:id="rId50"/>
    <p:sldId id="337" r:id="rId51"/>
    <p:sldId id="338" r:id="rId52"/>
    <p:sldId id="365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CEC9CD-383D-4C8C-856D-DA6BD6022A1A}" type="datetimeFigureOut">
              <a:rPr lang="ru-RU"/>
              <a:pPr>
                <a:defRPr/>
              </a:pPr>
              <a:t>16.10.2013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B0573C3-0A67-49BB-94E8-9ED2834B4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AD71F6-D72B-4038-908B-33AA2DEAFD97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680D-7A14-47D6-AF5C-8BA4DB96F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2F84D-24D1-468C-85C9-D89DF2C6A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435B-CF43-4103-B709-58E3D1DCD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C2DF7-89B4-4EF7-BE5B-761BFB9BB4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61B92-0297-4D24-8400-B7AF23C20F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40E49-D17D-4FF5-AB38-8A30325BE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EE9AA-7B7C-4C69-9DF2-E2A1ED82F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1B102-09DF-466E-8F97-7CBE5E96E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3D520-13B3-4298-9EFB-9D27567B7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2DFF-9B3E-4F2C-A89D-C547488F7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8D36E-E582-4241-8647-4F7455F11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D857B-474E-4682-AB41-9771A55EC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3FAB-449A-4828-B31F-2F051A643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E6092-D27E-4DF9-B094-3D4D3B0BB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24C7E-6BD4-4765-8552-9EC11CE35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3B775-4CEE-41B4-8F2A-5016D7809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002D7-DB66-4062-ADB2-4DC36AE17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06CF4-701A-4892-B8A5-A64770AD9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D7A7930-F358-4DA3-8D9C-931081F7B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97D9C9-243B-4B86-A173-BB9CA4E6E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5FAD8A4-8016-4A90-8F03-1E0A7DA4D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3F010F-8158-4D19-AC85-4F6A3EA87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28A63-DB0B-4366-A0B9-677E38F54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7E8E4F-28BA-4A8C-B7EC-D90960A02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3E70B7-703D-41AA-97CA-F84734781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760A8-99D8-48E4-991A-435AE29CC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5A257F5-96EB-4787-8D1F-9DFABFD82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B5F6D92-63D8-477D-B826-359CBE6B8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470A6-0F49-429F-BAA9-EBF4B15F1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647B9-1262-4593-860C-74A3B406D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13C60-18E4-4474-81E4-AA200C664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059FB-1832-4389-8651-F04444ECA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B5F5E-85E4-4D14-BFA9-5F1733546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4006F-81EE-4A53-AE83-1921952E2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AAF4-F37D-4F1A-A705-8D7C187AF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B5F0-D8A5-4FB1-ACEF-71639A528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A9354-B439-4C2B-AF86-8465AADC4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153188F-72E8-4AE3-A60F-19580EB58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FAA9925-73EF-463D-AD39-5D19CF16AF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3999" r:id="rId4"/>
    <p:sldLayoutId id="2147484010" r:id="rId5"/>
    <p:sldLayoutId id="2147484000" r:id="rId6"/>
    <p:sldLayoutId id="2147484011" r:id="rId7"/>
    <p:sldLayoutId id="2147484012" r:id="rId8"/>
    <p:sldLayoutId id="2147484013" r:id="rId9"/>
    <p:sldLayoutId id="2147484001" r:id="rId10"/>
    <p:sldLayoutId id="2147484014" r:id="rId11"/>
    <p:sldLayoutId id="214748400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73703255-8E0D-4397-A129-6E0C8AD29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8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03" r:id="rId7"/>
    <p:sldLayoutId id="2147484021" r:id="rId8"/>
    <p:sldLayoutId id="2147484022" r:id="rId9"/>
    <p:sldLayoutId id="2147484004" r:id="rId10"/>
    <p:sldLayoutId id="2147484005" r:id="rId11"/>
    <p:sldLayoutId id="2147484006" r:id="rId12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ftp.photoclub.com.ua/p/f/117928.jpeg?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://www.cimladonland.ru/uploads/posts/2011-01/1294217923_kuren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gdb.rferl.org/9F6F69D0-B47F-4D31-86A9-DCF77E7C92B4_mw800_mh600_s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kubankazak.ru/assets/galleries/307/1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ys-arhipelag.ucoz.ru/_ph/9/910044673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img0.liveinternet.ru/images/attach/c/0/35/914/35914916_1227856233_9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hyperlink" Target="http://s61.radikal.ru/i171/1001/14/a669d7997333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azov-lelya.narod.ru/img/krug.gif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jpeg"/><Relationship Id="rId4" Type="http://schemas.openxmlformats.org/officeDocument/2006/relationships/hyperlink" Target="http://www.vernoe-kazachestvo.org.ua/!!!_PUBLISHED/2011/06/Kharkov_Ataman1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studia-globus.narod.ru/photo70.jpg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studia-globus.narod.ru/photo102.jp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studia-globus.narod.ru/photo70.jpg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studia-globus.narod.ru/photo101.jp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g-fotki.yandex.ru/get/8/kracotka-modnica.0/0_418e_5a6e7b2c_XL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torgachkin.narod.ru/torgachkin1-dsc06033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interfotki.ru/content/photo/13/37/133782/vaglzp_cont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vspomnileto.ru/upload/iblock/bd3/0d443c39810cb404f6b627563cca6c53_original.jpe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fototerra.ru/image.html?id=74916&amp;size=mediu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personalguide.ru/cache/images/upload/2009/12/10/a3f2b8e5e07fa5399280b88af6718049_1024_0.jpg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photos.lifeisphoto.ru/0/0/4775.jpg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9tv.ru/files/image/news/24619_c975d91d__c975d91d_middle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allcossacks.ru/flag-znak/flag.jpg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eg"/><Relationship Id="rId4" Type="http://schemas.openxmlformats.org/officeDocument/2006/relationships/hyperlink" Target="http://www.allcossacks.ru/flag-znak/flag2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dic.academic.ru/pictures/wiki/files/67/Coat_of_Arms_of_Krasnodar_%28Krasnodar_krai%29_%282005%29.gif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fotkidepo.ru/photo/112313/7062uZiOJAXY8j/114538w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fotosoyuz.com/preview/600x600-p2owd7/2y/4dim22/600x600,fs-markgrinberg-02,78,MGr-78-01.jpg?fxq0x5o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hyperlink" Target="http://lesssillyerrors.com/wp-content/uploads/2010/08/url-2.jpe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news.zn.ua/system/illustrations/000/016/888/original.jpg?1295001324" TargetMode="Externa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forum.gipsyteam.ru/uploads/post-5141-1303469199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yoga108.com.ua/wp-content/uploads/2011/03/Nature_Clouds_Blue_sky_024785_-1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onlinell.taba.ru/fid/cnRlaW1hZ2VfdGh1bWI6ODg5YzVkMGVjODM1ODY4ZGQzY2U0ZGQ4NzYzMGUyMWEvLw/img.jpg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материалы к уроку\новые презент\поле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785813" y="714375"/>
            <a:ext cx="8001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FF0000"/>
                </a:solidFill>
                <a:latin typeface="Arial Black" pitchFamily="34" charset="0"/>
              </a:rPr>
              <a:t>«Ты,  Кубань, </a:t>
            </a:r>
          </a:p>
          <a:p>
            <a:pPr algn="ctr"/>
            <a:r>
              <a:rPr lang="ru-RU" sz="6600" b="1">
                <a:solidFill>
                  <a:srgbClr val="FF0000"/>
                </a:solidFill>
                <a:latin typeface="Arial Black" pitchFamily="34" charset="0"/>
              </a:rPr>
              <a:t>ты наша Родина!»</a:t>
            </a:r>
          </a:p>
        </p:txBody>
      </p:sp>
      <p:sp>
        <p:nvSpPr>
          <p:cNvPr id="2048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DCAC48-8640-47C5-AD73-87AE691D4008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Картинка 25 из 1403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7" descr="Картинка 83 из 1403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0392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хат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152400" y="228600"/>
            <a:ext cx="8839200" cy="6477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хата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>
          <a:xfrm>
            <a:off x="152400" y="457200"/>
            <a:ext cx="8686800" cy="59436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83688" cy="6858000"/>
          </a:xfr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степь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>
          <a:xfrm>
            <a:off x="0" y="0"/>
            <a:ext cx="9161463" cy="6858000"/>
          </a:xfr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Святой угол - божница</a:t>
            </a:r>
          </a:p>
        </p:txBody>
      </p:sp>
      <p:pic>
        <p:nvPicPr>
          <p:cNvPr id="65545" name="Picture 9" descr="святой уго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>
          <a:xfrm>
            <a:off x="938213" y="1804988"/>
            <a:ext cx="3076575" cy="4114800"/>
          </a:xfrm>
          <a:noFill/>
        </p:spPr>
      </p:pic>
      <p:pic>
        <p:nvPicPr>
          <p:cNvPr id="65547" name="Picture 11" descr="rushnik_hle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14913" y="1804988"/>
            <a:ext cx="3305175" cy="4114800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Картинка 15 из 66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Картинка 31 из 48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71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.labirint.ru/images/comments_pic/1035/015lablacl1283679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480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Картинка 12 из 45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2075" y="0"/>
            <a:ext cx="5241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Картинка 7 из 48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713" y="2133600"/>
            <a:ext cx="48402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Картинка 1 из 48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676400"/>
            <a:ext cx="4038600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Содержимое 3"/>
          <p:cNvSpPr>
            <a:spLocks noGrp="1"/>
          </p:cNvSpPr>
          <p:nvPr>
            <p:ph/>
          </p:nvPr>
        </p:nvSpPr>
        <p:spPr>
          <a:xfrm>
            <a:off x="762000" y="381000"/>
            <a:ext cx="7924800" cy="762000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5400" b="1" dirty="0" smtClean="0"/>
              <a:t>Проводы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Documents and Settings\Герман.2F6B23B6E7FB4F1\Рабочий стол\†Ё§­м Ё Ўлв Є § Є®ў\ee191f67a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0188" y="-900113"/>
            <a:ext cx="12144376" cy="865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Картинка 11 из 744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10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Картинка 50 из 97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4825" y="3276600"/>
            <a:ext cx="6099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Содержимое 3"/>
          <p:cNvSpPr>
            <a:spLocks noGrp="1"/>
          </p:cNvSpPr>
          <p:nvPr>
            <p:ph/>
          </p:nvPr>
        </p:nvSpPr>
        <p:spPr>
          <a:xfrm>
            <a:off x="2743200" y="152400"/>
            <a:ext cx="5943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000" b="1" smtClean="0">
                <a:solidFill>
                  <a:srgbClr val="0070C0"/>
                </a:solidFill>
                <a:latin typeface="Arial Black" pitchFamily="34" charset="0"/>
              </a:rPr>
              <a:t>Казацкий круг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У амурчан всё больший интерес вызывает жизнь и быт казаков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cuments and Settings\Герман.2F6B23B6E7FB4F1\Рабочий стол\†Ё§­м Ё Ўлв Є § Є®ў\sibgor_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152400"/>
            <a:ext cx="91376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Картинка 152 из 298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Картинка 190 из 298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Картинка 158 из 298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-main-pic" descr="Картинка 5 из 12011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5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Картинка 19 из 2286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4400" y="-381000"/>
            <a:ext cx="10358438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а 17 из 2286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"/>
            <a:ext cx="60960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9624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Картинка 60 из 2286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Картинка 222 из 2286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3" name="Picture 9" descr="Кубань_пейзаж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 descr="21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6429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Рисунок 3" descr="2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1563" y="214313"/>
            <a:ext cx="7286625" cy="9540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Высокие горы, степные просторы,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Приморского берега грань,</a:t>
            </a:r>
          </a:p>
        </p:txBody>
      </p:sp>
      <p:sp>
        <p:nvSpPr>
          <p:cNvPr id="5325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6C1388-3607-4CA0-8C12-0DC1C4BE42CA}" type="slidenum">
              <a:rPr lang="ru-RU" smtClean="0"/>
              <a:pPr/>
              <a:t>33</a:t>
            </a:fld>
            <a:endParaRPr lang="ru-RU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" descr="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0"/>
            <a:ext cx="5429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3" descr="santa_ynez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63" y="214313"/>
            <a:ext cx="7000875" cy="9540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Леса и поляны, сады и лиманы-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Всё это родная Кубань!</a:t>
            </a:r>
          </a:p>
        </p:txBody>
      </p:sp>
      <p:sp>
        <p:nvSpPr>
          <p:cNvPr id="54277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FEB2CC-8041-4549-8F60-ADAFD32C121B}" type="slidenum">
              <a:rPr lang="ru-RU" smtClean="0"/>
              <a:pPr/>
              <a:t>34</a:t>
            </a:fld>
            <a:endParaRPr lang="ru-RU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Картинка 42 из 21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Картинка 17 из 86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каза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429000"/>
            <a:ext cx="49149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Содержимое 3"/>
          <p:cNvSpPr>
            <a:spLocks noGrp="1"/>
          </p:cNvSpPr>
          <p:nvPr>
            <p:ph/>
          </p:nvPr>
        </p:nvSpPr>
        <p:spPr>
          <a:xfrm>
            <a:off x="457200" y="4114800"/>
            <a:ext cx="3657600" cy="2011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b="1" smtClean="0"/>
              <a:t>   </a:t>
            </a:r>
            <a:r>
              <a:rPr lang="ru-RU" sz="2400" b="1" smtClean="0"/>
              <a:t>12 октября 1990 года в г. Краснодаре состоялся первый съезд казаков Кубани</a:t>
            </a:r>
          </a:p>
        </p:txBody>
      </p:sp>
      <p:pic>
        <p:nvPicPr>
          <p:cNvPr id="55300" name="Picture 6" descr="Картинка 24 из 8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48768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abali.ru/wp-content/uploads/2011/02/flag_krasnodarskogo_kraya-300x19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6153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Картинка 3 из 23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505200"/>
            <a:ext cx="50768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Картинка 1 из 23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0"/>
            <a:ext cx="50768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Содержимое 2"/>
          <p:cNvSpPr>
            <a:spLocks noGrp="1"/>
          </p:cNvSpPr>
          <p:nvPr>
            <p:ph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00206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 нас на Кубани богатые нивы,</a:t>
            </a:r>
          </a:p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00206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Как моря простор широки.</a:t>
            </a:r>
          </a:p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00206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О радостной жизни, о доли счастливой</a:t>
            </a:r>
          </a:p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00206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Поют всей душой казаки.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Картинка 9 из 188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7696200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Картинка 9 из 15801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 descr="http://sornuk.siteedit.ru/images/tmp2f37_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90600"/>
            <a:ext cx="38100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Содержимое 2"/>
          <p:cNvSpPr>
            <a:spLocks noGrp="1"/>
          </p:cNvSpPr>
          <p:nvPr>
            <p:ph/>
          </p:nvPr>
        </p:nvSpPr>
        <p:spPr>
          <a:xfrm>
            <a:off x="4267200" y="274638"/>
            <a:ext cx="4419600" cy="5851525"/>
          </a:xfrm>
        </p:spPr>
        <p:txBody>
          <a:bodyPr/>
          <a:lstStyle/>
          <a:p>
            <a:r>
              <a:rPr lang="ru-RU" sz="1600" b="1" smtClean="0">
                <a:solidFill>
                  <a:srgbClr val="FF0000"/>
                </a:solidFill>
              </a:rPr>
              <a:t>Ты, Кубань, ты, наша родина,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Вековой наш богатырь!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Многоводная, раздольная,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Разлилась ты вдаль и вширь.</a:t>
            </a:r>
          </a:p>
          <a:p>
            <a:r>
              <a:rPr lang="ru-RU" sz="1600" b="1" smtClean="0">
                <a:solidFill>
                  <a:srgbClr val="FF0000"/>
                </a:solidFill>
              </a:rPr>
              <a:t>Из далеких стран полуденных,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Из заморской стороны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Бьем челом тебе, родимая,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Твои верные сыны.</a:t>
            </a:r>
          </a:p>
          <a:p>
            <a:r>
              <a:rPr lang="ru-RU" sz="1600" b="1" smtClean="0">
                <a:solidFill>
                  <a:srgbClr val="FF0000"/>
                </a:solidFill>
              </a:rPr>
              <a:t>О тебе здесь вспоминаючи,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Песню дружно мы поем,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Про твои станицы вольные,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Про родной отцовский дом. </a:t>
            </a:r>
          </a:p>
          <a:p>
            <a:r>
              <a:rPr lang="ru-RU" sz="1600" b="1" smtClean="0">
                <a:solidFill>
                  <a:srgbClr val="FF0000"/>
                </a:solidFill>
              </a:rPr>
              <a:t>О тебе здесь вспоминаючи,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Как о матери родной,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На врага на басурманина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Мы идем на смертный бой. </a:t>
            </a:r>
          </a:p>
          <a:p>
            <a:r>
              <a:rPr lang="ru-RU" sz="1600" b="1" smtClean="0">
                <a:solidFill>
                  <a:srgbClr val="FF0000"/>
                </a:solidFill>
              </a:rPr>
              <a:t>О тебе здесь вспоминаючи,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За тебя ль не постоять,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За твою ли славу старую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Жизнь свою ли не отдать? </a:t>
            </a:r>
          </a:p>
          <a:p>
            <a:r>
              <a:rPr lang="ru-RU" sz="1600" b="1" smtClean="0">
                <a:solidFill>
                  <a:srgbClr val="FF0000"/>
                </a:solidFill>
              </a:rPr>
              <a:t>Мы, как дань свою покорную,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От прославленных знамен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Шлем тебе, Кубань родимая,</a:t>
            </a:r>
            <a:br>
              <a:rPr lang="ru-RU" sz="16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</a:rPr>
              <a:t>До сырой земли поклон. </a:t>
            </a:r>
          </a:p>
          <a:p>
            <a:endParaRPr lang="ru-RU" sz="1600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-78795" y="0"/>
            <a:ext cx="932956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67" name="Прямоугольник 2"/>
          <p:cNvSpPr>
            <a:spLocks noChangeArrowheads="1"/>
          </p:cNvSpPr>
          <p:nvPr/>
        </p:nvSpPr>
        <p:spPr bwMode="auto">
          <a:xfrm>
            <a:off x="3276600" y="152400"/>
            <a:ext cx="541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Ой, да на Кубани зори ясны,</a:t>
            </a:r>
          </a:p>
          <a:p>
            <a:pPr algn="ctr"/>
            <a:r>
              <a:rPr lang="ru-RU" b="1" i="1">
                <a:solidFill>
                  <a:srgbClr val="FF0000"/>
                </a:solidFill>
              </a:rPr>
              <a:t>Ой, да на Кубани вишни красны,</a:t>
            </a:r>
          </a:p>
          <a:p>
            <a:pPr algn="ctr"/>
            <a:r>
              <a:rPr lang="ru-RU" b="1" i="1">
                <a:solidFill>
                  <a:srgbClr val="FF0000"/>
                </a:solidFill>
              </a:rPr>
              <a:t>Ой, да на Кубани под высоким небом</a:t>
            </a:r>
          </a:p>
          <a:p>
            <a:pPr algn="ctr"/>
            <a:r>
              <a:rPr lang="ru-RU" b="1" i="1">
                <a:solidFill>
                  <a:srgbClr val="FF0000"/>
                </a:solidFill>
              </a:rPr>
              <a:t>Золотом горят хлеба!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хле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5"/>
            <a:ext cx="4857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857750" y="3538538"/>
            <a:ext cx="4286250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к6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48577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 descr="овощи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786313" y="0"/>
            <a:ext cx="435768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4438" y="3143250"/>
            <a:ext cx="6143625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Кубань – жемчужина России</a:t>
            </a:r>
          </a:p>
        </p:txBody>
      </p:sp>
      <p:sp>
        <p:nvSpPr>
          <p:cNvPr id="63495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395FD9-DBD9-456A-A278-F810C4616CE8}" type="slidenum">
              <a:rPr lang="ru-RU" smtClean="0"/>
              <a:pPr/>
              <a:t>43</a:t>
            </a:fld>
            <a:endParaRPr lang="ru-RU" smtClean="0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3600" y="35052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Содержимое 9"/>
          <p:cNvSpPr>
            <a:spLocks noGrp="1"/>
          </p:cNvSpPr>
          <p:nvPr>
            <p:ph/>
          </p:nvPr>
        </p:nvSpPr>
        <p:spPr>
          <a:xfrm>
            <a:off x="914400" y="274638"/>
            <a:ext cx="7086600" cy="563562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Кубань – здравница России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1285875" y="857250"/>
            <a:ext cx="721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Кубань – житница России</a:t>
            </a:r>
          </a:p>
        </p:txBody>
      </p:sp>
      <p:pic>
        <p:nvPicPr>
          <p:cNvPr id="65539" name="Рисунок 5" descr="9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57313" y="214313"/>
            <a:ext cx="6929437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Кубань – житница России</a:t>
            </a:r>
          </a:p>
        </p:txBody>
      </p:sp>
      <p:sp>
        <p:nvSpPr>
          <p:cNvPr id="6554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1FCA37-C64F-402A-A0F6-4CA58460BA97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t="8315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3" name="Прямоугольник 2"/>
          <p:cNvSpPr>
            <a:spLocks noChangeArrowheads="1"/>
          </p:cNvSpPr>
          <p:nvPr/>
        </p:nvSpPr>
        <p:spPr bwMode="auto">
          <a:xfrm>
            <a:off x="0" y="381000"/>
            <a:ext cx="6858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FF0000"/>
                </a:solidFill>
              </a:rPr>
              <a:t>Полюбуйся полем этим –</a:t>
            </a:r>
          </a:p>
          <a:p>
            <a:r>
              <a:rPr lang="ru-RU" sz="2400" b="1" i="1">
                <a:solidFill>
                  <a:srgbClr val="FF0000"/>
                </a:solidFill>
              </a:rPr>
              <a:t>Щедрый будет урожай.</a:t>
            </a:r>
          </a:p>
          <a:p>
            <a:r>
              <a:rPr lang="ru-RU" sz="2400" b="1" i="1">
                <a:solidFill>
                  <a:srgbClr val="FF0000"/>
                </a:solidFill>
              </a:rPr>
              <a:t>Краше места нет на свете,</a:t>
            </a:r>
          </a:p>
          <a:p>
            <a:r>
              <a:rPr lang="ru-RU" sz="2400" b="1" i="1">
                <a:solidFill>
                  <a:srgbClr val="FF0000"/>
                </a:solidFill>
              </a:rPr>
              <a:t>Чем знакомый с детства край!</a:t>
            </a: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Картинка 89 из 93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4" descr="Картинка 65 из 93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300" y="1600200"/>
            <a:ext cx="4457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7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news.zn.ua/system/illustrations/000/016/888/original.jpg?129500132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Содержимое 4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1" i="1" smtClean="0"/>
              <a:t>Шумят хлеба…</a:t>
            </a:r>
          </a:p>
          <a:p>
            <a:pPr>
              <a:buFontTx/>
              <a:buNone/>
            </a:pPr>
            <a:r>
              <a:rPr lang="ru-RU" b="1" i="1" smtClean="0"/>
              <a:t> В страде горячей</a:t>
            </a:r>
          </a:p>
          <a:p>
            <a:pPr>
              <a:buFontTx/>
              <a:buNone/>
            </a:pPr>
            <a:r>
              <a:rPr lang="ru-RU" b="1" i="1" smtClean="0"/>
              <a:t> Они земле поклоны бьют</a:t>
            </a:r>
          </a:p>
          <a:p>
            <a:pPr>
              <a:buFontTx/>
              <a:buNone/>
            </a:pPr>
            <a:r>
              <a:rPr lang="ru-RU" b="1" i="1" smtClean="0"/>
              <a:t>За теплоту души казачьей</a:t>
            </a:r>
          </a:p>
          <a:p>
            <a:pPr>
              <a:buFontTx/>
              <a:buNone/>
            </a:pPr>
            <a:r>
              <a:rPr lang="ru-RU" b="1" i="1" smtClean="0"/>
              <a:t>За доблесть, мужество и труд 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Картинка 37 из 277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152400"/>
            <a:ext cx="903763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35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438" y="142875"/>
            <a:ext cx="600075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Кубань - песенная</a:t>
            </a: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69927D-428D-4130-B8B6-3E0598869F77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Содержимое 3" descr="кубан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735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066800"/>
            <a:ext cx="3862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3703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638" y="0"/>
            <a:ext cx="91852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"/>
            <a:ext cx="36576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Содержимое 2"/>
          <p:cNvSpPr>
            <a:spLocks noGrp="1"/>
          </p:cNvSpPr>
          <p:nvPr>
            <p:ph/>
          </p:nvPr>
        </p:nvSpPr>
        <p:spPr>
          <a:xfrm>
            <a:off x="457200" y="5029200"/>
            <a:ext cx="8229600" cy="1096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7200" smtClean="0"/>
              <a:t> </a:t>
            </a:r>
            <a:r>
              <a:rPr lang="ru-RU" sz="4000" smtClean="0">
                <a:solidFill>
                  <a:srgbClr val="002060"/>
                </a:solidFill>
              </a:rPr>
              <a:t>«</a:t>
            </a:r>
            <a:r>
              <a:rPr lang="ru-RU" sz="4000" b="1" smtClean="0">
                <a:solidFill>
                  <a:srgbClr val="002060"/>
                </a:solidFill>
              </a:rPr>
              <a:t>Быть здесь  граду!»</a:t>
            </a:r>
          </a:p>
          <a:p>
            <a:pPr algn="r" eaLnBrk="1" hangingPunct="1">
              <a:buFontTx/>
              <a:buNone/>
            </a:pPr>
            <a:r>
              <a:rPr lang="ru-RU" sz="2800" b="1" i="1" smtClean="0">
                <a:solidFill>
                  <a:srgbClr val="002060"/>
                </a:solidFill>
              </a:rPr>
              <a:t>Войсковой атаман Захарий Чепега</a:t>
            </a:r>
          </a:p>
        </p:txBody>
      </p:sp>
      <p:pic>
        <p:nvPicPr>
          <p:cNvPr id="5" name="Picture 8" descr="карасунский кут"/>
          <p:cNvPicPr>
            <a:picLocks noChangeAspect="1" noChangeArrowheads="1"/>
          </p:cNvPicPr>
          <p:nvPr/>
        </p:nvPicPr>
        <p:blipFill>
          <a:blip r:embed="rId5" cstate="print">
            <a:lum bright="-36000" contrast="36000"/>
          </a:blip>
          <a:srcRect/>
          <a:stretch>
            <a:fillRect/>
          </a:stretch>
        </p:blipFill>
        <p:spPr bwMode="auto">
          <a:xfrm>
            <a:off x="4114800" y="914400"/>
            <a:ext cx="48244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Картинка 1 из 2693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0"/>
            <a:ext cx="4953000" cy="6858000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Картинка 6 из 246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Содержимое 2"/>
          <p:cNvSpPr>
            <a:spLocks noGrp="1"/>
          </p:cNvSpPr>
          <p:nvPr>
            <p:ph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800" b="1" smtClean="0">
                <a:solidFill>
                  <a:srgbClr val="000000"/>
                </a:solidFill>
              </a:rPr>
              <a:t>Здесь границу держать,</a:t>
            </a:r>
          </a:p>
          <a:p>
            <a:pPr algn="ctr">
              <a:buFontTx/>
              <a:buNone/>
            </a:pPr>
            <a:r>
              <a:rPr lang="ru-RU" sz="4800" b="1" smtClean="0">
                <a:solidFill>
                  <a:srgbClr val="000000"/>
                </a:solidFill>
              </a:rPr>
              <a:t>Защищать от врагов,</a:t>
            </a:r>
          </a:p>
          <a:p>
            <a:pPr algn="ctr">
              <a:buFontTx/>
              <a:buNone/>
            </a:pPr>
            <a:r>
              <a:rPr lang="ru-RU" sz="4800" b="1" smtClean="0">
                <a:solidFill>
                  <a:srgbClr val="000000"/>
                </a:solidFill>
              </a:rPr>
              <a:t>И пшеницу сажать,</a:t>
            </a:r>
          </a:p>
          <a:p>
            <a:pPr algn="ctr">
              <a:buFontTx/>
              <a:buNone/>
            </a:pPr>
            <a:r>
              <a:rPr lang="ru-RU" sz="4800" b="1" smtClean="0">
                <a:solidFill>
                  <a:srgbClr val="000000"/>
                </a:solidFill>
              </a:rPr>
              <a:t>И растить казаков…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208</Words>
  <Application>Microsoft Office PowerPoint</Application>
  <PresentationFormat>Экран (4:3)</PresentationFormat>
  <Paragraphs>51</Paragraphs>
  <Slides>50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Calibri</vt:lpstr>
      <vt:lpstr>Franklin Gothic Medium</vt:lpstr>
      <vt:lpstr>Franklin Gothic Book</vt:lpstr>
      <vt:lpstr>Wingdings 2</vt:lpstr>
      <vt:lpstr>Cambria</vt:lpstr>
      <vt:lpstr>Rockwell</vt:lpstr>
      <vt:lpstr>Arial Black</vt:lpstr>
      <vt:lpstr>Arial Unicode MS</vt:lpstr>
      <vt:lpstr>Оформление по умолчанию</vt:lpstr>
      <vt:lpstr>Трек</vt:lpstr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Святой угол - божница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revaz</dc:creator>
  <cp:lastModifiedBy>re</cp:lastModifiedBy>
  <cp:revision>56</cp:revision>
  <cp:lastPrinted>1601-01-01T00:00:00Z</cp:lastPrinted>
  <dcterms:created xsi:type="dcterms:W3CDTF">1601-01-01T00:00:00Z</dcterms:created>
  <dcterms:modified xsi:type="dcterms:W3CDTF">2013-10-16T13:03:17Z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