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5C38E-996A-470F-9C6C-206B92FA7881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39F3B-F826-4319-AA89-844F93AC17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39F3B-F826-4319-AA89-844F93AC17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90CA8-DE3C-4128-A9B5-68D3CE6D31A6}" type="datetimeFigureOut">
              <a:rPr lang="ru-RU" smtClean="0"/>
              <a:pPr/>
              <a:t>09.06.2013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99DB-2639-4E74-A048-C5B2C6026B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Лесная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школа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Саша\Desktop\2682460d180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592287" cy="3291374"/>
          </a:xfrm>
          <a:prstGeom prst="rect">
            <a:avLst/>
          </a:prstGeom>
          <a:noFill/>
        </p:spPr>
      </p:pic>
      <p:pic>
        <p:nvPicPr>
          <p:cNvPr id="1029" name="Picture 5" descr="C:\Users\Саша\Desktop\iCAUYHK6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908720"/>
            <a:ext cx="1944408" cy="2240945"/>
          </a:xfrm>
          <a:prstGeom prst="rect">
            <a:avLst/>
          </a:prstGeom>
          <a:noFill/>
        </p:spPr>
      </p:pic>
      <p:pic>
        <p:nvPicPr>
          <p:cNvPr id="10" name="Picture 5" descr="C:\Users\Саша\Desktop\iCAUYHK6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124744"/>
            <a:ext cx="2097761" cy="2417685"/>
          </a:xfrm>
          <a:prstGeom prst="rect">
            <a:avLst/>
          </a:prstGeom>
          <a:noFill/>
        </p:spPr>
      </p:pic>
      <p:pic>
        <p:nvPicPr>
          <p:cNvPr id="1030" name="Picture 6" descr="C:\Users\Саша\Desktop\iCAF1H3I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980728"/>
            <a:ext cx="2126900" cy="2148830"/>
          </a:xfrm>
          <a:prstGeom prst="rect">
            <a:avLst/>
          </a:prstGeom>
          <a:noFill/>
        </p:spPr>
      </p:pic>
      <p:pic>
        <p:nvPicPr>
          <p:cNvPr id="12" name="Picture 6" descr="C:\Users\Саша\Desktop\iCAF1H3I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836712"/>
            <a:ext cx="2304256" cy="2148830"/>
          </a:xfrm>
          <a:prstGeom prst="rect">
            <a:avLst/>
          </a:prstGeom>
          <a:noFill/>
        </p:spPr>
      </p:pic>
      <p:pic>
        <p:nvPicPr>
          <p:cNvPr id="1028" name="Picture 4" descr="C:\Users\Саша\Desktop\iCA7U4SC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789040"/>
            <a:ext cx="3213788" cy="2868910"/>
          </a:xfrm>
          <a:prstGeom prst="rect">
            <a:avLst/>
          </a:prstGeom>
          <a:noFill/>
        </p:spPr>
      </p:pic>
      <p:pic>
        <p:nvPicPr>
          <p:cNvPr id="3" name="Picture 5" descr="C:\Users\Саша\Desktop\iCA3TSOHH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356992"/>
            <a:ext cx="2904272" cy="2292846"/>
          </a:xfrm>
          <a:prstGeom prst="rect">
            <a:avLst/>
          </a:prstGeom>
          <a:noFill/>
        </p:spPr>
      </p:pic>
      <p:pic>
        <p:nvPicPr>
          <p:cNvPr id="5" name="Picture 6" descr="C:\Users\Саша\Desktop\iCAOHVLG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BFAF8"/>
              </a:clrFrom>
              <a:clrTo>
                <a:srgbClr val="FBFA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933056"/>
            <a:ext cx="1872208" cy="244827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220072" y="5445224"/>
            <a:ext cx="30243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</a:t>
            </a:r>
            <a:r>
              <a:rPr lang="ru-RU" sz="4800" b="1" dirty="0" smtClean="0"/>
              <a:t>Ж</a:t>
            </a:r>
            <a:r>
              <a:rPr lang="ru-RU" sz="4800" b="1" dirty="0" smtClean="0">
                <a:solidFill>
                  <a:srgbClr val="C00000"/>
                </a:solidFill>
              </a:rPr>
              <a:t>и</a:t>
            </a:r>
            <a:r>
              <a:rPr lang="ru-RU" sz="4800" b="1" dirty="0" smtClean="0"/>
              <a:t>вотные</a:t>
            </a:r>
            <a:endParaRPr lang="ru-RU" sz="4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115699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Соберите пословицы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из частей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людей </a:t>
            </a:r>
            <a:r>
              <a:rPr lang="ru-RU" sz="3600" dirty="0" err="1" smtClean="0"/>
              <a:t>насмеш</a:t>
            </a:r>
            <a:r>
              <a:rPr lang="ru-RU" sz="3600" dirty="0" smtClean="0"/>
              <a:t>…</a:t>
            </a:r>
            <a:r>
              <a:rPr lang="ru-RU" sz="3600" dirty="0" err="1" smtClean="0"/>
              <a:t>шь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потёмки.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гнев </a:t>
            </a:r>
            <a:r>
              <a:rPr lang="ru-RU" sz="3600" dirty="0" err="1" smtClean="0"/>
              <a:t>укрощ...ет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Ласковое слово  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err="1" smtClean="0"/>
              <a:t>Поспеш</a:t>
            </a:r>
            <a:r>
              <a:rPr lang="ru-RU" sz="3600" dirty="0" smtClean="0"/>
              <a:t>…</a:t>
            </a:r>
            <a:r>
              <a:rPr lang="ru-RU" sz="3600" dirty="0" err="1" smtClean="0"/>
              <a:t>шь</a:t>
            </a:r>
            <a:r>
              <a:rPr lang="ru-RU" sz="3600" dirty="0" smtClean="0"/>
              <a:t> -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Ч…</a:t>
            </a:r>
            <a:r>
              <a:rPr lang="ru-RU" sz="3600" dirty="0" err="1" smtClean="0"/>
              <a:t>жая</a:t>
            </a:r>
            <a:r>
              <a:rPr lang="ru-RU" sz="3600" dirty="0" smtClean="0"/>
              <a:t> душа -</a:t>
            </a:r>
            <a:endParaRPr lang="ru-RU" sz="3600" dirty="0"/>
          </a:p>
        </p:txBody>
      </p:sp>
      <p:pic>
        <p:nvPicPr>
          <p:cNvPr id="2052" name="Picture 4" descr="C:\Users\Саша\Desktop\2682460d18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2160240" cy="24482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98884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Ласковое слово гнев укрощ</a:t>
            </a:r>
            <a:r>
              <a:rPr lang="ru-RU" sz="3600" b="1" dirty="0" smtClean="0">
                <a:solidFill>
                  <a:srgbClr val="C00000"/>
                </a:solidFill>
              </a:rPr>
              <a:t>а</a:t>
            </a:r>
            <a:r>
              <a:rPr lang="ru-RU" sz="3600" b="1" dirty="0" smtClean="0"/>
              <a:t>ет.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Поспеш</a:t>
            </a:r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r>
              <a:rPr lang="ru-RU" sz="3600" b="1" dirty="0" smtClean="0"/>
              <a:t>шь – людей насмеш</a:t>
            </a:r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r>
              <a:rPr lang="ru-RU" sz="3600" b="1" dirty="0" smtClean="0"/>
              <a:t>шь.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Ч</a:t>
            </a:r>
            <a:r>
              <a:rPr lang="ru-RU" sz="3600" b="1" dirty="0" smtClean="0">
                <a:solidFill>
                  <a:srgbClr val="C00000"/>
                </a:solidFill>
              </a:rPr>
              <a:t>у</a:t>
            </a:r>
            <a:r>
              <a:rPr lang="ru-RU" sz="3600" b="1" dirty="0" smtClean="0"/>
              <a:t>жая душа – потёмки.</a:t>
            </a: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Саша\Desktop\0123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32656"/>
            <a:ext cx="3240360" cy="2304256"/>
          </a:xfrm>
          <a:prstGeom prst="rect">
            <a:avLst/>
          </a:prstGeom>
          <a:noFill/>
        </p:spPr>
      </p:pic>
      <p:pic>
        <p:nvPicPr>
          <p:cNvPr id="7" name="Picture 4" descr="C:\Users\Саша\Desktop\iCADOP5D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2160240" cy="1428750"/>
          </a:xfrm>
          <a:prstGeom prst="rect">
            <a:avLst/>
          </a:prstGeom>
          <a:noFill/>
        </p:spPr>
      </p:pic>
      <p:pic>
        <p:nvPicPr>
          <p:cNvPr id="8" name="Picture 5" descr="C:\Users\Саша\Desktop\1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48680"/>
            <a:ext cx="3020561" cy="2016224"/>
          </a:xfrm>
          <a:prstGeom prst="rect">
            <a:avLst/>
          </a:prstGeom>
          <a:noFill/>
        </p:spPr>
      </p:pic>
      <p:pic>
        <p:nvPicPr>
          <p:cNvPr id="9" name="Picture 6" descr="C:\Users\Саша\Desktop\grief%20group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365104"/>
            <a:ext cx="2664296" cy="2160240"/>
          </a:xfrm>
          <a:prstGeom prst="rect">
            <a:avLst/>
          </a:prstGeom>
          <a:noFill/>
        </p:spPr>
      </p:pic>
      <p:pic>
        <p:nvPicPr>
          <p:cNvPr id="10" name="Picture 8" descr="C:\Users\Саша\Desktop\305_nor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284984"/>
            <a:ext cx="3096344" cy="228714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184482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ма</a:t>
            </a:r>
            <a:r>
              <a:rPr lang="ru-RU" sz="3600" b="1" dirty="0" smtClean="0">
                <a:solidFill>
                  <a:srgbClr val="C00000"/>
                </a:solidFill>
              </a:rPr>
              <a:t>ши</a:t>
            </a:r>
            <a:r>
              <a:rPr lang="ru-RU" sz="3600" b="1" dirty="0" smtClean="0"/>
              <a:t>на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32129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но</a:t>
            </a:r>
            <a:r>
              <a:rPr lang="ru-RU" sz="3600" b="1" dirty="0" smtClean="0">
                <a:solidFill>
                  <a:srgbClr val="C00000"/>
                </a:solidFill>
              </a:rPr>
              <a:t>жи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24928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мол</a:t>
            </a:r>
            <a:r>
              <a:rPr lang="ru-RU" sz="3600" b="1" dirty="0" smtClean="0">
                <a:solidFill>
                  <a:srgbClr val="C00000"/>
                </a:solidFill>
              </a:rPr>
              <a:t>чу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60212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ту</a:t>
            </a:r>
            <a:r>
              <a:rPr lang="ru-RU" sz="3600" b="1" dirty="0" smtClean="0">
                <a:solidFill>
                  <a:srgbClr val="C00000"/>
                </a:solidFill>
              </a:rPr>
              <a:t>ча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566124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запу</a:t>
            </a:r>
            <a:r>
              <a:rPr lang="ru-RU" sz="3200" b="1" dirty="0" smtClean="0">
                <a:solidFill>
                  <a:srgbClr val="C00000"/>
                </a:solidFill>
              </a:rPr>
              <a:t>щу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Запишите слова, в которых все согласные звуки мягкие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56490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Очки,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2564905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чижи,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256490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чайки,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256490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смешить,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378904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щавель,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378904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ищу.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</a:t>
            </a:r>
            <a:endParaRPr lang="ru-RU" dirty="0"/>
          </a:p>
        </p:txBody>
      </p:sp>
      <p:pic>
        <p:nvPicPr>
          <p:cNvPr id="2067" name="Picture 19" descr="0000893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484784"/>
            <a:ext cx="3103978" cy="4104455"/>
          </a:xfrm>
          <a:prstGeom prst="rect">
            <a:avLst/>
          </a:prstGeom>
          <a:noFill/>
        </p:spPr>
      </p:pic>
      <p:pic>
        <p:nvPicPr>
          <p:cNvPr id="2058" name="Рисунок 1" descr="iCATZ3ZV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484784"/>
            <a:ext cx="3168352" cy="3888432"/>
          </a:xfrm>
          <a:prstGeom prst="rect">
            <a:avLst/>
          </a:prstGeom>
          <a:noFill/>
        </p:spPr>
      </p:pic>
      <p:pic>
        <p:nvPicPr>
          <p:cNvPr id="2049" name="Рисунок 2" descr="iCAYLH1SX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0225" y="1700808"/>
            <a:ext cx="3533775" cy="2905125"/>
          </a:xfrm>
          <a:prstGeom prst="rect">
            <a:avLst/>
          </a:prstGeom>
          <a:noFill/>
        </p:spPr>
      </p:pic>
      <p:sp>
        <p:nvSpPr>
          <p:cNvPr id="2068" name="Text Box 20" descr="Папирус"/>
          <p:cNvSpPr txBox="1">
            <a:spLocks noChangeArrowheads="1"/>
          </p:cNvSpPr>
          <p:nvPr/>
        </p:nvSpPr>
        <p:spPr bwMode="auto">
          <a:xfrm>
            <a:off x="1043608" y="2492896"/>
            <a:ext cx="971550" cy="3714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 или 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115616" y="2996952"/>
            <a:ext cx="936104" cy="1512168"/>
          </a:xfrm>
          <a:prstGeom prst="rect">
            <a:avLst/>
          </a:prstGeom>
          <a:gradFill rotWithShape="1">
            <a:gsLst>
              <a:gs pos="0">
                <a:srgbClr val="CC6600">
                  <a:gamma/>
                  <a:shade val="46275"/>
                  <a:invGamma/>
                </a:srgbClr>
              </a:gs>
              <a:gs pos="50000">
                <a:srgbClr val="CC6600"/>
              </a:gs>
              <a:gs pos="100000">
                <a:srgbClr val="CC66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ШКА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ЧИК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ВЕЛЬ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779912" y="2636912"/>
            <a:ext cx="885825" cy="381000"/>
          </a:xfrm>
          <a:prstGeom prst="rect">
            <a:avLst/>
          </a:prstGeom>
          <a:gradFill rotWithShape="1">
            <a:gsLst>
              <a:gs pos="0">
                <a:srgbClr val="E36C0A"/>
              </a:gs>
              <a:gs pos="100000">
                <a:srgbClr val="693204"/>
              </a:gs>
            </a:gsLst>
            <a:path path="rect">
              <a:fillToRect l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 или 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779913" y="3356992"/>
            <a:ext cx="864096" cy="1512168"/>
          </a:xfrm>
          <a:prstGeom prst="rect">
            <a:avLst/>
          </a:prstGeom>
          <a:gradFill rotWithShape="1">
            <a:gsLst>
              <a:gs pos="0">
                <a:srgbClr val="E36C0A">
                  <a:gamma/>
                  <a:shade val="46275"/>
                  <a:invGamma/>
                </a:srgbClr>
              </a:gs>
              <a:gs pos="50000">
                <a:srgbClr val="E36C0A"/>
              </a:gs>
              <a:gs pos="100000">
                <a:srgbClr val="E36C0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ЛОК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ИЩ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ВОРЧ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76256" y="2348880"/>
            <a:ext cx="933450" cy="400050"/>
          </a:xfrm>
          <a:prstGeom prst="rect">
            <a:avLst/>
          </a:prstGeom>
          <a:solidFill>
            <a:srgbClr val="97470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 или  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372200" y="3212976"/>
            <a:ext cx="1924050" cy="82867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CC9900"/>
              </a:gs>
              <a:gs pos="100000">
                <a:srgbClr val="FF9933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УШ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Ш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ПЫ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            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 </a:t>
            </a: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РАФ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МЫШ</a:t>
            </a:r>
            <a:r>
              <a:rPr lang="ru-RU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551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976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1022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119</Words>
  <Application>Microsoft Office PowerPoint</Application>
  <PresentationFormat>Экран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Лесная школа</vt:lpstr>
      <vt:lpstr>Соберите пословицы  из частей</vt:lpstr>
      <vt:lpstr>Проверь себя</vt:lpstr>
      <vt:lpstr>Слайд 4</vt:lpstr>
      <vt:lpstr>Запишите слова, в которых все согласные звуки мягкие</vt:lpstr>
      <vt:lpstr>Проверь себя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Лесная школа</dc:title>
  <dc:creator>Елена</dc:creator>
  <cp:lastModifiedBy>Саша</cp:lastModifiedBy>
  <cp:revision>31</cp:revision>
  <dcterms:created xsi:type="dcterms:W3CDTF">2013-04-10T10:18:52Z</dcterms:created>
  <dcterms:modified xsi:type="dcterms:W3CDTF">2013-06-09T17:31:20Z</dcterms:modified>
</cp:coreProperties>
</file>