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  <p:sldId id="256" r:id="rId5"/>
    <p:sldId id="273" r:id="rId6"/>
    <p:sldId id="272" r:id="rId7"/>
    <p:sldId id="274" r:id="rId8"/>
    <p:sldId id="27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3836C-AA50-471D-AA51-8CDEC9C22B54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8D57-6087-4DD9-B537-AAFE7013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90%D0%B7%D0%B1%D1%83%D0%BA%D0%B0%20%D0%9F%D0%B5%D1%80%D1%81%D0%BF%D0%B5%D0%BA%D1%82%D0%B8%D0%B2%D0%BD%D0%B0%D1%8F%20%D0%BD%D0%B0&amp;img_url=http://opt-kniga.ru/img/azbuka-1-klass.jpg&amp;pos=3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text=%D0%90%D0%B7%D0%B1%D1%83%D0%BA%D0%B0%20%D0%9F%D0%B5%D1%80%D1%81%D0%BF%D0%B5%D0%BA%D1%82%D0%B8%D0%B2%D0%BD%D0%B0%D1%8F%20%D0%BD%D0%B0&amp;img_url=http://900igr.net/datai/pedagogika/UMK-Perspektivnaja-nachalnaja-shkola/0004-013-UMK-Perspektivnaja-nachalnaja-shkola.jpg&amp;pos=9&amp;rpt=simage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1%83%D1%80%D0%BE%D1%87%D0%BA%D0%B0%20%D1%80%D1%8F%D0%B1%D0%B0%20%D0%BA%D0%B0%D1%80%D1%82%D0%B8%D0%BD%D0%BA%D0%B8&amp;img_url=http://www.bugaga.ru/uploads/posts/2009-11/thumbs/1258052741_1257224372_14988970756530.jpg&amp;pos=5&amp;rpt=simage" TargetMode="External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images.yandex.ru/yandsearch?source=wiz&amp;img_url=http://s51.radikal.ru/i133/0904/74/a1cf9c8b1263x.jpg&amp;p=1&amp;text=%D0%B3%D0%B5%D1%80%D0%BE%D0%B8%20%D1%81%D0%BA%D0%B0%D0%B7%D0%BE%D0%BA%20%D0%B8%20%D0%BC%D1%83%D0%BB%D1%8C%D1%82%D1%84%D0%B8%D0%BB%D1%8C%D0%BC%D0%BE%D0%B2&amp;noreask=1&amp;pos=37&amp;lr=67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2&amp;text=%D0%B2%D0%B8%D0%BD%D0%BD%D0%B8%20%D0%BF%D1%83%D1%85%20%D0%BA%D0%B0%D1%80%D1%82%D0%B8%D0%BD%D0%BA%D0%B8&amp;img_url=http://img0.liveinternet.ru/images/attach/c/5/86/739/86739082_vinnipuh.jpg&amp;pos=61&amp;rpt=simage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source=wiz&amp;img_url=http://img1.liveinternet.ru/images/attach/c/2/84/599/84599095_buratino.png&amp;p=1&amp;text=%D0%B3%D0%B5%D1%80%D0%BE%D0%B8%20%D1%81%D0%BA%D0%B0%D0%B7%D0%BE%D0%BA%20%D0%B8%20%D0%BC%D1%83%D0%BB%D1%8C%D1%82%D1%84%D0%B8%D0%BB%D1%8C%D0%BC%D0%BE%D0%B2&amp;noreask=1&amp;pos=41&amp;lr=67&amp;rpt=simage" TargetMode="External"/><Relationship Id="rId9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images.yandex.ru/yandsearch?p=2&amp;text=%D1%88%D0%BA%D0%BE%D0%BB%D1%8C%D0%BD%D0%B8%D0%BA%D0%B8%20%D0%BA%D0%B0%D1%80%D1%82%D0%B8%D0%BD%D0%BA%D0%B8%20%D0%BA%D0%BB%D0%B8%D0%BF%D0%B0%D1%80%D1%82&amp;img_url=http://img-fotki.yandex.ru/get/5214/20573769.3/0_657da_d4fec14e_XL.jpg&amp;pos=88&amp;rpt=simage" TargetMode="External"/><Relationship Id="rId7" Type="http://schemas.openxmlformats.org/officeDocument/2006/relationships/hyperlink" Target="http://images.yandex.ru/yandsearch?p=4&amp;text=%D1%88%D0%BA%D0%BE%D0%BB%D1%8C%D0%BD%D0%B8%D0%BA%D0%B8%20%D0%BA%D0%B0%D1%80%D1%82%D0%B8%D0%BD%D0%BA%D0%B8%20%D0%BA%D0%BB%D0%B8%D0%BF%D0%B0%D1%80%D1%82&amp;img_url=http://detsad-kitty.ru/uploads/posts/2012-08/thumbs/1345276230_shkolniki_4.jpg&amp;pos=139&amp;rpt=sim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LGA\Downloads\detskie_pesni_-_tanec_malenkih_utjat_(zvukoff.ru).mp3" TargetMode="External"/><Relationship Id="rId6" Type="http://schemas.openxmlformats.org/officeDocument/2006/relationships/image" Target="../media/image21.jpeg"/><Relationship Id="rId11" Type="http://schemas.openxmlformats.org/officeDocument/2006/relationships/image" Target="../media/image24.png"/><Relationship Id="rId5" Type="http://schemas.openxmlformats.org/officeDocument/2006/relationships/hyperlink" Target="http://images.yandex.ru/yandsearch?p=3&amp;text=%D1%88%D0%BA%D0%BE%D0%BB%D1%8C%D0%BD%D0%B8%D0%BA%D0%B8%20%D0%BA%D0%B0%D1%80%D1%82%D0%B8%D0%BD%D0%BA%D0%B8%20%D0%BA%D0%BB%D0%B8%D0%BF%D0%B0%D1%80%D1%82&amp;img_url=http://img0.liveinternet.ru/images/attach/c/3/74/851/74851166_0_5f135_8c02b0a8_Ljpg.png&amp;pos=96&amp;rpt=simage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20.jpeg"/><Relationship Id="rId9" Type="http://schemas.openxmlformats.org/officeDocument/2006/relationships/hyperlink" Target="http://images.yandex.ru/yandsearch?p=4&amp;text=%D1%88%D0%BA%D0%BE%D0%BB%D1%8C%D0%BD%D0%B8%D0%BA%D0%B8%20%D0%BA%D0%B0%D1%80%D1%82%D0%B8%D0%BD%D0%BA%D0%B8%20%D0%BA%D0%BB%D0%B8%D0%BF%D0%B0%D1%80%D1%82&amp;img_url=http://detsad-kitty.ru/uploads/posts/2012-08/thumbs/1345276178_shkolniki_3.jpg&amp;pos=140&amp;rpt=simag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jpeg"/><Relationship Id="rId2" Type="http://schemas.openxmlformats.org/officeDocument/2006/relationships/audio" Target="file:///C:\Users\OLGA\Desktop\&#1076;&#1077;&#1090;&#1089;&#1082;&#1080;&#1077;%20&#1087;&#1077;&#1089;&#1085;&#1080;\&#1041;&#1072;&#1088;&#1073;&#1072;&#1088;&#1080;&#1082;&#1080;%20-%20&#1044;&#1077;&#1090;&#1089;&#1082;&#1080;&#1077;%20&#1087;&#1077;&#1089;&#1085;&#1080;%20.&#1063;&#1090;&#1086;%20&#1090;&#1072;&#1082;&#1086;&#1077;%20&#1076;&#1086;&#1073;&#1088;&#1086;&#1090;&#1072;%20(audiopoisk.com).mp3" TargetMode="External"/><Relationship Id="rId1" Type="http://schemas.openxmlformats.org/officeDocument/2006/relationships/audio" Target="file:///C:\Users\OLGA\Desktop\&#1041;&#1072;&#1088;&#1073;&#1072;&#1088;&#1080;&#1082;&#1080;%20-%20&#1044;&#1077;&#1090;&#1089;&#1082;&#1080;&#1077;%20&#1087;&#1077;&#1089;&#1085;&#1080;%20.&#1063;&#1090;&#1086;%20&#1090;&#1072;&#1082;&#1086;&#1077;%20&#1076;&#1086;&#1073;&#1088;&#1086;&#1090;&#1072;%20(audiopoisk.com).mp3" TargetMode="External"/><Relationship Id="rId6" Type="http://schemas.openxmlformats.org/officeDocument/2006/relationships/hyperlink" Target="http://images.yandex.ru/yandsearch?text=%D0%90%D0%B7%D0%B1%D1%83%D0%BA%D0%B0%20%D0%9F%D0%B5%D1%80%D1%81%D0%BF%D0%B5%D0%BA%D1%82%D0%B8%D0%B2%D0%BD%D0%B0%D1%8F%20%D0%BD%D0%B0&amp;img_url=http://900igr.net/datai/pedagogika/UMK-Perspektivnaja-nachalnaja-shkola/0004-013-UMK-Perspektivnaja-nachalnaja-shkola.jpg&amp;pos=9&amp;rpt=simage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images.yandex.ru/yandsearch?text=%D0%90%D0%B7%D0%B1%D1%83%D0%BA%D0%B0%20%D0%9F%D0%B5%D1%80%D1%81%D0%BF%D0%B5%D0%BA%D1%82%D0%B8%D0%B2%D0%BD%D0%B0%D1%8F%20%D0%BD%D0%B0&amp;img_url=http://opt-kniga.ru/img/azbuka-1-klass.jpg&amp;pos=3&amp;rpt=simage" TargetMode="External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color=color&amp;text=%D0%B0%D0%BB%D1%84%D0%B0%D0%B2%D0%B8%D1%82%20%D1%80%D1%83%D1%81%D1%81%D0%BA%D0%B8%D0%B9%20%D0%B4%D0%BB%D1%8F%20%D0%B4%D0%B5%D1%82%D0%B5%D0%B9&amp;img_url=http://img-fotki.yandex.ru/get/4407/svetlera.4c3/0_68cd2_75b8e171_XS.jpg&amp;pos=20&amp;iorient=square&amp;rpt=simage&amp;itype=jpg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://images.yandex.ru/yandsearch?icolor=color&amp;p=1&amp;text=%D0%B0%D0%BB%D1%84%D0%B0%D0%B2%D0%B8%D1%82%20%D1%80%D1%83%D1%81%D1%81%D0%BA%D0%B8%D0%B9%20%D0%B4%D0%BB%D1%8F%20%D0%B4%D0%B5%D1%82%D0%B5%D0%B9&amp;img_url=http://img-fotki.yandex.ru/get/5506/svetlera.4c3/0_68cdb_3060fde1_XS.jpg&amp;pos=54&amp;iorient=square&amp;rpt=simage&amp;itype=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yandex.ru/yandsearch?icolor=color&amp;p=1&amp;text=%D0%B0%D0%BB%D1%84%D0%B0%D0%B2%D0%B8%D1%82%20%D1%80%D1%83%D1%81%D1%81%D0%BA%D0%B8%D0%B9%20%D0%B4%D0%BB%D1%8F%20%D0%B4%D0%B5%D1%82%D0%B5%D0%B9&amp;img_url=http://img1.liveinternet.ru/images/attach/c/3/77/769/77769779_S.png&amp;pos=39&amp;iorient=square&amp;rpt=simage&amp;itype=jpg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images.yandex.ru/yandsearch?icolor=color&amp;text=%D0%B0%D0%BB%D1%84%D0%B0%D0%B2%D0%B8%D1%82%20%D1%80%D1%83%D1%81%D1%81%D0%BA%D0%B8%D0%B9%20%D0%B4%D0%BB%D1%8F%20%D0%B4%D0%B5%D1%82%D0%B5%D0%B9&amp;img_url=http://img-fotki.yandex.ru/get/5808/ladyo2004.232/0_5dc3d_bb4f6148_S.jpg&amp;pos=6&amp;rpt=simage" TargetMode="External"/><Relationship Id="rId16" Type="http://schemas.openxmlformats.org/officeDocument/2006/relationships/hyperlink" Target="http://images.yandex.ru/yandsearch?icolor=color&amp;p=1&amp;text=%D0%B0%D0%BB%D1%84%D0%B0%D0%B2%D0%B8%D1%82%20%D1%80%D1%83%D1%81%D1%81%D0%BA%D0%B8%D0%B9%20%D0%B4%D0%BB%D1%8F%20%D0%B4%D0%B5%D1%82%D0%B5%D0%B9&amp;img_url=http://img0.liveinternet.ru/images/attach/c/3/77/769/77769612_large_14.png&amp;pos=55&amp;iorient=square&amp;rpt=simage&amp;itype=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color=color&amp;text=%D0%B0%D0%BB%D1%84%D0%B0%D0%B2%D0%B8%D1%82%20%D1%80%D1%83%D1%81%D1%81%D0%BA%D0%B8%D0%B9%20%D0%B4%D0%BB%D1%8F%20%D0%B4%D0%B5%D1%82%D0%B5%D0%B9&amp;img_url=http://img-fotki.yandex.ru/get/5606/ladyo2004.233/0_5dc5c_d3760156_S.jpg&amp;pos=15&amp;iorient=square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images.yandex.ru/yandsearch?icolor=color&amp;p=1&amp;text=%D0%B0%D0%BB%D1%84%D0%B0%D0%B2%D0%B8%D1%82%20%D1%80%D1%83%D1%81%D1%81%D0%BA%D0%B8%D0%B9%20%D0%B4%D0%BB%D1%8F%20%D0%B4%D0%B5%D1%82%D0%B5%D0%B9&amp;img_url=http://img-fotki.yandex.ru/get/5707/svetlera.4c3/0_68cd6_20042d97_XS.jpg&amp;pos=33&amp;iorient=square&amp;rpt=simage&amp;itype=jpg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images.yandex.ru/yandsearch?icolor=color&amp;text=%D0%B0%D0%BB%D1%84%D0%B0%D0%B2%D0%B8%D1%82%20%D1%80%D1%83%D1%81%D1%81%D0%BA%D0%B8%D0%B9%20%D0%B4%D0%BB%D1%8F%20%D0%B4%D0%B5%D1%82%D0%B5%D0%B9&amp;img_url=http://img-fotki.yandex.ru/get/4408/svetlera.4c3/0_68ccc_aa97c1cf_XS.jpg&amp;pos=17&amp;iorient=square&amp;rpt=simage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images.yandex.ru/yandsearch?icolor=color&amp;p=1&amp;text=%D0%B0%D0%BB%D1%84%D0%B0%D0%B2%D0%B8%D1%82%20%D1%80%D1%83%D1%81%D1%81%D0%BA%D0%B8%D0%B9%20%D0%B4%D0%BB%D1%8F%20%D0%B4%D0%B5%D1%82%D0%B5%D0%B9&amp;img_url=http://img0.liveinternet.ru/images/attach/c/3/77/769/77769628_26.png&amp;pos=56&amp;iorient=square&amp;rpt=simage&amp;itype=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LGA\Desktop\&#1044;&#1077;&#1085;&#1100;%20&#1073;&#1091;&#1082;&#1074;&#1072;&#1088;&#1103;.mp3" TargetMode="Externa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0%B3%D0%B5%D1%80%D0%BE%D0%B8%20%D1%81%D0%BA%D0%B0%D0%B7%D0%BE%D0%BA%20%D0%B8%20%D0%BC%D1%83%D0%BB%D1%8C%D1%82%D1%84%D0%B8%D0%BB%D1%8C%D0%BC%D0%BE%D0%B2&amp;noreask=1&amp;img_url=http://www.interesno-tyt.ru/uploads/posts/2010-05/1274346638_8352bf95e8ad.jpg&amp;pos=22&amp;rpt=simage&amp;lr=67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LGA\Documents\&#1042;&#1086;&#1089;&#1087;&#1080;&#1090;.%20&#1088;&#1072;&#1073;&#1086;&#1090;&#1072;\&#1052;&#1091;&#1079;&#1099;&#1082;&#1072;\&#1063;&#1072;&#1089;&#1090;&#1091;&#1096;&#1082;&#1080;%202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4-tub-ru.yandex.net/i?id=371338368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0648"/>
            <a:ext cx="3312368" cy="51845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8" name="Picture 4" descr="http://im4-tub-ru.yandex.net/i?id=355512454-5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412776"/>
            <a:ext cx="4248472" cy="51125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80" name="Picture 4" descr="http://im7-tub-ru.yandex.net/i?id=14875234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2943200" cy="465313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4582" name="Picture 6" descr="http://im0-tub-ru.yandex.net/i?id=372910569-3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564904"/>
            <a:ext cx="3024336" cy="429309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4584" name="Picture 8" descr="http://im4-tub-ru.yandex.net/i?id=236829173-0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080453" cy="294091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4586" name="Picture 10" descr="http://im2-tub-ru.yandex.net/i?id=335660612-53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0"/>
            <a:ext cx="5004048" cy="294091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7-tub-ru.yandex.net/i?id=427241442-6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501008"/>
            <a:ext cx="3655293" cy="2880320"/>
          </a:xfrm>
          <a:prstGeom prst="rect">
            <a:avLst/>
          </a:prstGeom>
          <a:noFill/>
        </p:spPr>
      </p:pic>
      <p:pic>
        <p:nvPicPr>
          <p:cNvPr id="25604" name="Picture 4" descr="http://im8-tub-ru.yandex.net/i?id=201094719-0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3789040"/>
            <a:ext cx="4572000" cy="2664296"/>
          </a:xfrm>
          <a:prstGeom prst="rect">
            <a:avLst/>
          </a:prstGeom>
          <a:noFill/>
        </p:spPr>
      </p:pic>
      <p:pic>
        <p:nvPicPr>
          <p:cNvPr id="25606" name="Picture 6" descr="http://im5-tub-ru.yandex.net/i?id=21734797-71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476672"/>
            <a:ext cx="4176464" cy="2796902"/>
          </a:xfrm>
          <a:prstGeom prst="rect">
            <a:avLst/>
          </a:prstGeom>
          <a:noFill/>
        </p:spPr>
      </p:pic>
      <p:pic>
        <p:nvPicPr>
          <p:cNvPr id="25608" name="Picture 8" descr="http://im3-tub-ru.yandex.net/i?id=43650197-39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476672"/>
            <a:ext cx="4104456" cy="3084934"/>
          </a:xfrm>
          <a:prstGeom prst="rect">
            <a:avLst/>
          </a:prstGeom>
          <a:noFill/>
        </p:spPr>
      </p:pic>
      <p:pic>
        <p:nvPicPr>
          <p:cNvPr id="14" name="detskie_pesni_-_tanec_malenkih_utjat_(zvukoff.ru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4483224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05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Вежливые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Мальчик вежливый и развитый</a:t>
            </a:r>
          </a:p>
          <a:p>
            <a:pPr>
              <a:buNone/>
            </a:pPr>
            <a:r>
              <a:rPr lang="ru-RU" dirty="0" smtClean="0"/>
              <a:t>Говорит при встрече </a:t>
            </a:r>
          </a:p>
          <a:p>
            <a:pPr>
              <a:buNone/>
            </a:pPr>
            <a:r>
              <a:rPr lang="ru-RU" dirty="0" smtClean="0"/>
              <a:t>здравствуйте!</a:t>
            </a:r>
          </a:p>
          <a:p>
            <a:pPr>
              <a:buNone/>
            </a:pPr>
            <a:r>
              <a:rPr lang="ru-RU" dirty="0" smtClean="0"/>
              <a:t>Когда нас бранят за шалости,</a:t>
            </a:r>
          </a:p>
          <a:p>
            <a:pPr>
              <a:buNone/>
            </a:pPr>
            <a:r>
              <a:rPr lang="ru-RU" dirty="0" smtClean="0"/>
              <a:t>Мы говорим извините, </a:t>
            </a:r>
          </a:p>
          <a:p>
            <a:pPr>
              <a:buNone/>
            </a:pPr>
            <a:r>
              <a:rPr lang="ru-RU" dirty="0" smtClean="0"/>
              <a:t>пожалуйста.</a:t>
            </a:r>
          </a:p>
          <a:p>
            <a:pPr>
              <a:buNone/>
            </a:pPr>
            <a:r>
              <a:rPr lang="ru-RU" dirty="0" smtClean="0"/>
              <a:t>Дед про внучку говорил: «Экая досада!</a:t>
            </a:r>
          </a:p>
          <a:p>
            <a:pPr>
              <a:buNone/>
            </a:pPr>
            <a:r>
              <a:rPr lang="ru-RU" dirty="0" smtClean="0"/>
              <a:t> Я портфель ей подарил. Вижу, очень рада. </a:t>
            </a:r>
          </a:p>
          <a:p>
            <a:pPr>
              <a:buNone/>
            </a:pPr>
            <a:r>
              <a:rPr lang="ru-RU" dirty="0" smtClean="0"/>
              <a:t>Но нельзя ж молчать как рыба.</a:t>
            </a:r>
          </a:p>
          <a:p>
            <a:pPr>
              <a:buNone/>
            </a:pPr>
            <a:r>
              <a:rPr lang="ru-RU" dirty="0" smtClean="0"/>
              <a:t> Ну, сказала бы           спасибо!»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4-tub-ru.yandex.net/i?id=371338368-2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3312368" cy="51845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1028" name="Picture 4" descr="http://im4-tub-ru.yandex.net/i?id=355512454-5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556792"/>
            <a:ext cx="4248472" cy="51125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8" name="Барбарики - Детские песни .Что такое доброта (audiopoisk.co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7956376" y="6093296"/>
            <a:ext cx="304800" cy="304800"/>
          </a:xfrm>
          <a:prstGeom prst="rect">
            <a:avLst/>
          </a:prstGeom>
        </p:spPr>
      </p:pic>
      <p:pic>
        <p:nvPicPr>
          <p:cNvPr id="6" name="Picture 4" descr="http://im4-tub-ru.yandex.net/i?id=355512454-5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745432"/>
            <a:ext cx="4248472" cy="51125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9" name="Барбарики - Детские песни .Что такое доброта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3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431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4-tub-ru.yandex.net/i?id=172571458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1428750" cy="1428750"/>
          </a:xfrm>
          <a:prstGeom prst="rect">
            <a:avLst/>
          </a:prstGeom>
          <a:noFill/>
        </p:spPr>
      </p:pic>
      <p:pic>
        <p:nvPicPr>
          <p:cNvPr id="21508" name="Picture 4" descr="http://im2-tub-ru.yandex.net/i?id=342029644-5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60648"/>
            <a:ext cx="1428750" cy="1428750"/>
          </a:xfrm>
          <a:prstGeom prst="rect">
            <a:avLst/>
          </a:prstGeom>
          <a:noFill/>
        </p:spPr>
      </p:pic>
      <p:pic>
        <p:nvPicPr>
          <p:cNvPr id="21510" name="Picture 6" descr="http://im2-tub-ru.yandex.net/i?id=555448855-2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1484784"/>
            <a:ext cx="1428750" cy="1428750"/>
          </a:xfrm>
          <a:prstGeom prst="rect">
            <a:avLst/>
          </a:prstGeom>
          <a:noFill/>
        </p:spPr>
      </p:pic>
      <p:pic>
        <p:nvPicPr>
          <p:cNvPr id="21512" name="Picture 8" descr="http://im0-tub-ru.yandex.net/i?id=173987318-2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1916832"/>
            <a:ext cx="2152650" cy="1428750"/>
          </a:xfrm>
          <a:prstGeom prst="rect">
            <a:avLst/>
          </a:prstGeom>
          <a:noFill/>
        </p:spPr>
      </p:pic>
      <p:pic>
        <p:nvPicPr>
          <p:cNvPr id="21514" name="Picture 10" descr="http://im4-tub-ru.yandex.net/i?id=182125593-7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03648" y="2852936"/>
            <a:ext cx="1314450" cy="1428750"/>
          </a:xfrm>
          <a:prstGeom prst="rect">
            <a:avLst/>
          </a:prstGeom>
          <a:noFill/>
        </p:spPr>
      </p:pic>
      <p:pic>
        <p:nvPicPr>
          <p:cNvPr id="21516" name="Picture 12" descr="http://im2-tub-ru.yandex.net/i?id=268435264-32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3573016"/>
            <a:ext cx="1428750" cy="1428750"/>
          </a:xfrm>
          <a:prstGeom prst="rect">
            <a:avLst/>
          </a:prstGeom>
          <a:noFill/>
        </p:spPr>
      </p:pic>
      <p:pic>
        <p:nvPicPr>
          <p:cNvPr id="21518" name="Picture 14" descr="http://im2-tub-ru.yandex.net/i?id=308222734-14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4288" y="4005064"/>
            <a:ext cx="1428750" cy="1428750"/>
          </a:xfrm>
          <a:prstGeom prst="rect">
            <a:avLst/>
          </a:prstGeom>
          <a:noFill/>
        </p:spPr>
      </p:pic>
      <p:pic>
        <p:nvPicPr>
          <p:cNvPr id="21520" name="Picture 16" descr="http://im0-tub-ru.yandex.net/i?id=561350810-66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292080" y="5429250"/>
            <a:ext cx="1428750" cy="1428750"/>
          </a:xfrm>
          <a:prstGeom prst="rect">
            <a:avLst/>
          </a:prstGeom>
          <a:noFill/>
        </p:spPr>
      </p:pic>
      <p:pic>
        <p:nvPicPr>
          <p:cNvPr id="21522" name="Picture 18" descr="http://im0-tub-ru.yandex.net/i?id=393333389-43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331640" y="508518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www.free-lancers.net/posted_files/N17005AF5D0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День букваря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2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5508104" y="3933056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876256" y="3933056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3933056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67944" y="4005064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699792" y="4005064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2564904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2564904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1988840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419872" y="2060848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060848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Заголовок 3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Улица Гласных</a:t>
            </a:r>
            <a:endParaRPr lang="ru-RU" sz="72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39552" y="1628800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979712" y="2132856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804248" y="1556792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4067944" y="3573016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4932040" y="2132856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83568" y="3501008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2699792" y="3573016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3419872" y="1628800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олнце 41"/>
          <p:cNvSpPr/>
          <p:nvPr/>
        </p:nvSpPr>
        <p:spPr>
          <a:xfrm>
            <a:off x="0" y="0"/>
            <a:ext cx="1584176" cy="1556792"/>
          </a:xfrm>
          <a:prstGeom prst="sun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1" name="Содержимое 40"/>
          <p:cNvSpPr>
            <a:spLocks noGrp="1"/>
          </p:cNvSpPr>
          <p:nvPr>
            <p:ph sz="half" idx="2"/>
          </p:nvPr>
        </p:nvSpPr>
        <p:spPr>
          <a:xfrm>
            <a:off x="0" y="1556792"/>
            <a:ext cx="8686800" cy="53012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Э</a:t>
            </a:r>
            <a:r>
              <a:rPr lang="ru-RU" i="1" dirty="0" smtClean="0"/>
              <a:t>       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У</a:t>
            </a:r>
            <a:r>
              <a:rPr lang="ru-RU" i="1" dirty="0" smtClean="0"/>
              <a:t>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       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И </a:t>
            </a:r>
            <a:r>
              <a:rPr lang="ru-RU" i="1" dirty="0" smtClean="0"/>
              <a:t>                   </a:t>
            </a:r>
          </a:p>
          <a:p>
            <a:pPr>
              <a:buNone/>
            </a:pPr>
            <a:r>
              <a:rPr lang="ru-RU" i="1" dirty="0" smtClean="0"/>
              <a:t>        </a:t>
            </a:r>
          </a:p>
          <a:p>
            <a:pPr>
              <a:buNone/>
            </a:pPr>
            <a:r>
              <a:rPr lang="ru-RU" i="1" dirty="0" smtClean="0"/>
              <a:t>                                  </a:t>
            </a:r>
          </a:p>
          <a:p>
            <a:pPr>
              <a:buNone/>
            </a:pPr>
            <a:r>
              <a:rPr lang="ru-RU" i="1" dirty="0" smtClean="0"/>
              <a:t>          </a:t>
            </a:r>
            <a:r>
              <a:rPr lang="ru-RU" i="1" dirty="0" smtClean="0">
                <a:solidFill>
                  <a:srgbClr val="FF0000"/>
                </a:solidFill>
              </a:rPr>
              <a:t>Я</a:t>
            </a:r>
            <a:r>
              <a:rPr lang="ru-RU" i="1" dirty="0" smtClean="0"/>
              <a:t>                        </a:t>
            </a:r>
            <a:r>
              <a:rPr lang="ru-RU" i="1" dirty="0" smtClean="0">
                <a:solidFill>
                  <a:srgbClr val="FF0000"/>
                </a:solidFill>
              </a:rPr>
              <a:t>Ё</a:t>
            </a:r>
            <a:r>
              <a:rPr lang="ru-RU" i="1" dirty="0" smtClean="0"/>
              <a:t>               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             </a:t>
            </a:r>
            <a:r>
              <a:rPr lang="ru-RU" i="1" dirty="0" smtClean="0">
                <a:solidFill>
                  <a:srgbClr val="FF0000"/>
                </a:solidFill>
              </a:rPr>
              <a:t>Ы</a:t>
            </a:r>
            <a:r>
              <a:rPr lang="ru-RU" i="1" dirty="0" smtClean="0"/>
              <a:t>              </a:t>
            </a:r>
            <a:r>
              <a:rPr lang="ru-RU" i="1" dirty="0" smtClean="0">
                <a:solidFill>
                  <a:srgbClr val="FF0000"/>
                </a:solidFill>
              </a:rPr>
              <a:t>Ю</a:t>
            </a:r>
          </a:p>
          <a:p>
            <a:pPr>
              <a:buNone/>
            </a:pPr>
            <a:r>
              <a:rPr lang="ru-RU" i="1" dirty="0" smtClean="0"/>
              <a:t>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6876256" y="3501008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5508104" y="3501008"/>
            <a:ext cx="720080" cy="432048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11960" y="5229200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2204864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276872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501008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3573016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0" y="0"/>
            <a:ext cx="2520280" cy="2276872"/>
          </a:xfrm>
          <a:prstGeom prst="sun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М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Н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                                    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043608" y="1844824"/>
            <a:ext cx="720080" cy="432048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652120" y="3140968"/>
            <a:ext cx="720080" cy="432048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948264" y="1772816"/>
            <a:ext cx="720080" cy="432048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267744" y="3068960"/>
            <a:ext cx="720080" cy="432048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211960" y="4797152"/>
            <a:ext cx="720080" cy="432048"/>
          </a:xfrm>
          <a:prstGeom prst="triangle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Улица Согласных непарных звонких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9552" y="2204864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Заголовок 39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Улица Парных согласных</a:t>
            </a:r>
            <a:endParaRPr lang="ru-RU" sz="7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2204864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2060848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4077072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4077072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35896" y="2132856"/>
            <a:ext cx="720080" cy="576064"/>
          </a:xfrm>
          <a:prstGeom prst="rect">
            <a:avLst/>
          </a:pr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4077072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04248" y="4077072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92080" y="4077072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220072" y="2060848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39552" y="1772816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051720" y="1772816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732240" y="1628800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804248" y="3645024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3707904" y="3645024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5292080" y="3645024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539552" y="3645024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5220072" y="1628800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2123728" y="3645024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3635896" y="1700808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олнце 41"/>
          <p:cNvSpPr/>
          <p:nvPr/>
        </p:nvSpPr>
        <p:spPr>
          <a:xfrm>
            <a:off x="0" y="-243408"/>
            <a:ext cx="1584176" cy="1556792"/>
          </a:xfrm>
          <a:prstGeom prst="sun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100392" y="2060848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100392" y="4077072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8100392" y="1628800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100392" y="3645024"/>
            <a:ext cx="720080" cy="4320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одержимое 40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Б              В              Г               Д              З          Ж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П               Ф             К                Т              С         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11960" y="1844824"/>
            <a:ext cx="720080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3284984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13" name="Солнце 12"/>
          <p:cNvSpPr/>
          <p:nvPr/>
        </p:nvSpPr>
        <p:spPr>
          <a:xfrm>
            <a:off x="6084168" y="0"/>
            <a:ext cx="3059832" cy="2636912"/>
          </a:xfrm>
          <a:prstGeom prst="sun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Улица Согласных непарных глухих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229200"/>
            <a:ext cx="720080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547664" y="2852936"/>
            <a:ext cx="720080" cy="432048"/>
          </a:xfrm>
          <a:prstGeom prst="triangle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4797152"/>
            <a:ext cx="720080" cy="432048"/>
          </a:xfrm>
          <a:prstGeom prst="triangle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092280" y="2852936"/>
            <a:ext cx="720080" cy="432048"/>
          </a:xfrm>
          <a:prstGeom prst="triangle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11960" y="1412776"/>
            <a:ext cx="720080" cy="432048"/>
          </a:xfrm>
          <a:prstGeom prst="triangle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284984"/>
            <a:ext cx="72008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Ц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Щ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Х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лнце 8"/>
          <p:cNvSpPr/>
          <p:nvPr/>
        </p:nvSpPr>
        <p:spPr>
          <a:xfrm>
            <a:off x="7092280" y="-315416"/>
            <a:ext cx="2411760" cy="2348880"/>
          </a:xfrm>
          <a:prstGeom prst="sun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068960"/>
            <a:ext cx="2952328" cy="2952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140968"/>
            <a:ext cx="2952328" cy="2952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Улица Беззвучных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 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 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8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Ъ</a:t>
            </a:r>
            <a:endParaRPr lang="ru-RU" sz="8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827584" y="1340768"/>
            <a:ext cx="2952328" cy="1800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76056" y="1268760"/>
            <a:ext cx="2880320" cy="1800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сказку</a:t>
            </a:r>
            <a:endParaRPr lang="ru-RU" dirty="0"/>
          </a:p>
        </p:txBody>
      </p:sp>
      <p:pic>
        <p:nvPicPr>
          <p:cNvPr id="22530" name="Picture 2" descr="http://im5-tub-ru.yandex.net/i?id=21040193-5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Частушки 2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137</Words>
  <Application>Microsoft Office PowerPoint</Application>
  <PresentationFormat>Экран (4:3)</PresentationFormat>
  <Paragraphs>82</Paragraphs>
  <Slides>13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Улица Гласных</vt:lpstr>
      <vt:lpstr>Улица Согласных непарных звонких</vt:lpstr>
      <vt:lpstr>     Улица Парных согласных</vt:lpstr>
      <vt:lpstr>Улица Согласных непарных глухих</vt:lpstr>
      <vt:lpstr>Улица Беззвучных</vt:lpstr>
      <vt:lpstr>Угадай сказку</vt:lpstr>
      <vt:lpstr>Телеграмма</vt:lpstr>
      <vt:lpstr>Слайд 11</vt:lpstr>
      <vt:lpstr>Вежливые слова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41</cp:revision>
  <dcterms:created xsi:type="dcterms:W3CDTF">2013-02-10T12:16:26Z</dcterms:created>
  <dcterms:modified xsi:type="dcterms:W3CDTF">2013-07-06T09:42:11Z</dcterms:modified>
</cp:coreProperties>
</file>