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50" d="100"/>
          <a:sy n="50" d="100"/>
        </p:scale>
        <p:origin x="-57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E332-5BA1-4000-8D12-1A66E2384372}" type="datetimeFigureOut">
              <a:rPr lang="ru-RU" smtClean="0"/>
              <a:pPr/>
              <a:t>10.05.2013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109B-4027-43D8-A87A-4FAF096035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E332-5BA1-4000-8D12-1A66E2384372}" type="datetimeFigureOut">
              <a:rPr lang="ru-RU" smtClean="0"/>
              <a:pPr/>
              <a:t>10.05.2013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109B-4027-43D8-A87A-4FAF096035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E332-5BA1-4000-8D12-1A66E2384372}" type="datetimeFigureOut">
              <a:rPr lang="ru-RU" smtClean="0"/>
              <a:pPr/>
              <a:t>10.05.2013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109B-4027-43D8-A87A-4FAF096035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E332-5BA1-4000-8D12-1A66E2384372}" type="datetimeFigureOut">
              <a:rPr lang="ru-RU" smtClean="0"/>
              <a:pPr/>
              <a:t>10.05.2013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109B-4027-43D8-A87A-4FAF096035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E332-5BA1-4000-8D12-1A66E2384372}" type="datetimeFigureOut">
              <a:rPr lang="ru-RU" smtClean="0"/>
              <a:pPr/>
              <a:t>10.05.2013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286109B-4027-43D8-A87A-4FAF096035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E332-5BA1-4000-8D12-1A66E2384372}" type="datetimeFigureOut">
              <a:rPr lang="ru-RU" smtClean="0"/>
              <a:pPr/>
              <a:t>10.05.2013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109B-4027-43D8-A87A-4FAF096035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E332-5BA1-4000-8D12-1A66E2384372}" type="datetimeFigureOut">
              <a:rPr lang="ru-RU" smtClean="0"/>
              <a:pPr/>
              <a:t>10.05.2013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109B-4027-43D8-A87A-4FAF096035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E332-5BA1-4000-8D12-1A66E2384372}" type="datetimeFigureOut">
              <a:rPr lang="ru-RU" smtClean="0"/>
              <a:pPr/>
              <a:t>10.05.2013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109B-4027-43D8-A87A-4FAF096035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E332-5BA1-4000-8D12-1A66E2384372}" type="datetimeFigureOut">
              <a:rPr lang="ru-RU" smtClean="0"/>
              <a:pPr/>
              <a:t>10.05.2013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109B-4027-43D8-A87A-4FAF096035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E332-5BA1-4000-8D12-1A66E2384372}" type="datetimeFigureOut">
              <a:rPr lang="ru-RU" smtClean="0"/>
              <a:pPr/>
              <a:t>10.05.2013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109B-4027-43D8-A87A-4FAF096035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E332-5BA1-4000-8D12-1A66E2384372}" type="datetimeFigureOut">
              <a:rPr lang="ru-RU" smtClean="0"/>
              <a:pPr/>
              <a:t>10.05.2013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109B-4027-43D8-A87A-4FAF096035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F41E332-5BA1-4000-8D12-1A66E2384372}" type="datetimeFigureOut">
              <a:rPr lang="ru-RU" smtClean="0"/>
              <a:pPr/>
              <a:t>10.05.2013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286109B-4027-43D8-A87A-4FAF096035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769895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3000" dirty="0" smtClean="0"/>
              <a:t>Проект « Поклонимся и павшим, и живым»</a:t>
            </a:r>
            <a:endParaRPr lang="ru-RU" sz="30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293096"/>
            <a:ext cx="831641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              </a:t>
            </a:r>
            <a:r>
              <a:rPr lang="ru-RU" sz="2000" dirty="0" smtClean="0"/>
              <a:t>Автор</a:t>
            </a:r>
            <a:r>
              <a:rPr lang="ru-RU" sz="2000" dirty="0" smtClean="0"/>
              <a:t>: </a:t>
            </a:r>
            <a:r>
              <a:rPr lang="ru-RU" sz="2000" dirty="0" smtClean="0"/>
              <a:t>воспитанник </a:t>
            </a:r>
            <a:r>
              <a:rPr lang="ru-RU" sz="2000" dirty="0" smtClean="0"/>
              <a:t>– Алексин  Александр</a:t>
            </a:r>
          </a:p>
          <a:p>
            <a:r>
              <a:rPr lang="ru-RU" sz="2000" dirty="0" smtClean="0"/>
              <a:t>Руководитель</a:t>
            </a:r>
            <a:r>
              <a:rPr lang="ru-RU" sz="2000" dirty="0" smtClean="0"/>
              <a:t>: воспитатель </a:t>
            </a:r>
            <a:r>
              <a:rPr lang="ru-RU" sz="2000" dirty="0" smtClean="0"/>
              <a:t>–  Арутюнян </a:t>
            </a:r>
            <a:r>
              <a:rPr lang="ru-RU" sz="2000" dirty="0" err="1" smtClean="0"/>
              <a:t>Лусине</a:t>
            </a:r>
            <a:r>
              <a:rPr lang="ru-RU" sz="2000" dirty="0" smtClean="0"/>
              <a:t> </a:t>
            </a:r>
            <a:r>
              <a:rPr lang="ru-RU" sz="2000" dirty="0" err="1" smtClean="0"/>
              <a:t>Нориковна</a:t>
            </a:r>
            <a:endParaRPr lang="ru-RU" sz="2000" dirty="0" smtClean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347864" y="602128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г. Москва, 2013</a:t>
            </a:r>
            <a:endParaRPr lang="ru-RU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417331" y="847165"/>
            <a:ext cx="2471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79513" y="385501"/>
            <a:ext cx="864096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ГБОУ  детский сад общеразвивающего вида №2038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с  приоритетным осуществлением художественно-эстетического направления развития воспитанников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    Департамент образования города Москвы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Юго-Западное окружное управление образования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ГОСУДАРСТВЕННОЕ ОБРАЗОВАТЕЛЬНОЕ УЧРЕЖДЕНИЕ ДЕТСКИЙ-САД  ОБЩЕРАЗВИВАЮЩЕГО ВИДА № 2038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____________________________________________________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117216 г. Москва, ул. Коктебельская 2 А. Телефон, факс 8-499-711-50-90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7129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/>
              <a:t>22 июня 1941года. </a:t>
            </a:r>
          </a:p>
          <a:p>
            <a:r>
              <a:rPr lang="ru-RU" sz="3000" dirty="0" smtClean="0"/>
              <a:t>Этот черный день и сегодня с болью отзывается в сердце тех, кто прошел через эту страшную войну.</a:t>
            </a:r>
            <a:endParaRPr lang="ru-RU" sz="3000" dirty="0"/>
          </a:p>
        </p:txBody>
      </p:sp>
      <p:pic>
        <p:nvPicPr>
          <p:cNvPr id="4" name="Рисунок 3" descr="images (1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1751740"/>
            <a:ext cx="4104456" cy="490532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0648"/>
            <a:ext cx="8424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/>
              <a:t>Группе врачей приказано прибыть на вокзал </a:t>
            </a:r>
          </a:p>
          <a:p>
            <a:r>
              <a:rPr lang="ru-RU" sz="3000" dirty="0" smtClean="0"/>
              <a:t>для отправки в действующую армию.</a:t>
            </a:r>
            <a:endParaRPr lang="ru-RU" sz="3000" dirty="0"/>
          </a:p>
        </p:txBody>
      </p:sp>
      <p:pic>
        <p:nvPicPr>
          <p:cNvPr id="4" name="Рисунок 3" descr="загруженн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354851"/>
            <a:ext cx="6589118" cy="4522421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4969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/>
              <a:t>Никто не знал, куда их везут. Оказались в Москве. Прямо в лесу разворачивали госпиталь. </a:t>
            </a:r>
          </a:p>
          <a:p>
            <a:r>
              <a:rPr lang="ru-RU" sz="3000" dirty="0" smtClean="0"/>
              <a:t>Когда начались активные военные действия. Оперировали днем и ночью… </a:t>
            </a:r>
            <a:endParaRPr lang="ru-RU" sz="3000" dirty="0"/>
          </a:p>
        </p:txBody>
      </p:sp>
      <p:pic>
        <p:nvPicPr>
          <p:cNvPr id="4" name="Рисунок 3" descr="images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85006" y="2420888"/>
            <a:ext cx="6112070" cy="410445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81369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/>
              <a:t>Страшный 1941 год, когда нашим войскам пришлось отступать. </a:t>
            </a:r>
          </a:p>
          <a:p>
            <a:r>
              <a:rPr lang="ru-RU" sz="3000" dirty="0" smtClean="0"/>
              <a:t>Все ближе враг приближался к Ленинграду. </a:t>
            </a:r>
            <a:endParaRPr lang="ru-RU" sz="3000" dirty="0"/>
          </a:p>
        </p:txBody>
      </p:sp>
      <p:pic>
        <p:nvPicPr>
          <p:cNvPr id="3" name="Рисунок 2" descr="images (1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564904"/>
            <a:ext cx="4256472" cy="2736304"/>
          </a:xfrm>
          <a:prstGeom prst="rect">
            <a:avLst/>
          </a:prstGeom>
        </p:spPr>
      </p:pic>
      <p:pic>
        <p:nvPicPr>
          <p:cNvPr id="4" name="Рисунок 3" descr="загруженное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2583810"/>
            <a:ext cx="3627867" cy="271739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3529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/>
              <a:t>Ленинградский госпиталь. Переполненные палаты хирургического отделения.</a:t>
            </a:r>
            <a:endParaRPr lang="ru-RU" sz="3000" dirty="0"/>
          </a:p>
        </p:txBody>
      </p:sp>
      <p:pic>
        <p:nvPicPr>
          <p:cNvPr id="4" name="Рисунок 3" descr="images (2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780928"/>
            <a:ext cx="3888432" cy="3031140"/>
          </a:xfrm>
          <a:prstGeom prst="rect">
            <a:avLst/>
          </a:prstGeom>
        </p:spPr>
      </p:pic>
      <p:pic>
        <p:nvPicPr>
          <p:cNvPr id="5" name="Рисунок 4" descr="images (1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2708920"/>
            <a:ext cx="4485282" cy="2957686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0"/>
            <a:ext cx="85689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/>
              <a:t>Миллионам раненым и больным солдатам помогли врачи и медсестры вернуться в строй и…просто спасли жизнь.</a:t>
            </a:r>
          </a:p>
        </p:txBody>
      </p:sp>
      <p:pic>
        <p:nvPicPr>
          <p:cNvPr id="4" name="Рисунок 3" descr="images (2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484784"/>
            <a:ext cx="7835596" cy="4991359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0"/>
            <a:ext cx="89644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/>
              <a:t>«То, что сделано советской военной медициной в годы минувшей войны, по всей справедливости может быть названо подвигом».</a:t>
            </a:r>
          </a:p>
          <a:p>
            <a:r>
              <a:rPr lang="ru-RU" sz="3000" dirty="0" smtClean="0"/>
              <a:t>Иван Христофорович Баграмян</a:t>
            </a:r>
            <a:endParaRPr lang="ru-RU" sz="3000" dirty="0"/>
          </a:p>
        </p:txBody>
      </p:sp>
      <p:pic>
        <p:nvPicPr>
          <p:cNvPr id="3" name="Рисунок 2" descr="images (2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7" y="2060848"/>
            <a:ext cx="6260569" cy="457045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628800"/>
            <a:ext cx="8064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i="1" dirty="0" smtClean="0"/>
              <a:t>ЧТО   МИР   СТРОИТ,  </a:t>
            </a:r>
          </a:p>
          <a:p>
            <a:pPr algn="ctr"/>
            <a:r>
              <a:rPr lang="ru-RU" sz="5400" i="1" dirty="0" smtClean="0"/>
              <a:t>ТО ВОЙНА РАЗРУШАЕТ.</a:t>
            </a:r>
            <a:endParaRPr lang="ru-RU" sz="54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4175125" y="1600200"/>
            <a:ext cx="4968875" cy="4525963"/>
          </a:xfrm>
        </p:spPr>
        <p:txBody>
          <a:bodyPr/>
          <a:lstStyle/>
          <a:p>
            <a:pPr lvl="0">
              <a:buNone/>
            </a:pPr>
            <a:r>
              <a:rPr lang="ru-RU" dirty="0" smtClean="0"/>
              <a:t> </a:t>
            </a:r>
            <a:r>
              <a:rPr lang="ru-RU" sz="3200" dirty="0" smtClean="0"/>
              <a:t>Алексин Александр: </a:t>
            </a:r>
          </a:p>
          <a:p>
            <a:pPr lvl="0">
              <a:buNone/>
            </a:pPr>
            <a:endParaRPr lang="ru-RU" sz="3200" dirty="0" smtClean="0"/>
          </a:p>
          <a:p>
            <a:pPr lvl="0">
              <a:buNone/>
            </a:pPr>
            <a:endParaRPr lang="ru-RU" sz="3200" dirty="0" smtClean="0"/>
          </a:p>
          <a:p>
            <a:pPr lvl="0">
              <a:buNone/>
            </a:pPr>
            <a:r>
              <a:rPr lang="ru-RU" sz="3200" dirty="0" smtClean="0"/>
              <a:t>«</a:t>
            </a:r>
            <a:r>
              <a:rPr lang="ru-RU" sz="3200" i="1" dirty="0" smtClean="0"/>
              <a:t>Знакомьтесь: </a:t>
            </a:r>
          </a:p>
          <a:p>
            <a:pPr lvl="0">
              <a:buNone/>
            </a:pPr>
            <a:r>
              <a:rPr lang="ru-RU" sz="3200" i="1" dirty="0" smtClean="0"/>
              <a:t>моя прабабушка ...</a:t>
            </a:r>
          </a:p>
          <a:p>
            <a:endParaRPr lang="ru-RU" sz="3200" i="1" dirty="0"/>
          </a:p>
        </p:txBody>
      </p:sp>
      <p:pic>
        <p:nvPicPr>
          <p:cNvPr id="5" name="Содержимое 4" descr="2013-04-05 16.17.54.jp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611560" y="1196752"/>
            <a:ext cx="3378200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g005.jp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467544" y="1340768"/>
            <a:ext cx="3024188" cy="503555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3348038" y="1600200"/>
            <a:ext cx="5795962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/>
              <a:t>…</a:t>
            </a:r>
            <a:r>
              <a:rPr lang="ru-RU" sz="3200" i="1" dirty="0" smtClean="0"/>
              <a:t>Шпак Таисия Никифорова - участник </a:t>
            </a:r>
          </a:p>
          <a:p>
            <a:pPr>
              <a:buNone/>
            </a:pPr>
            <a:r>
              <a:rPr lang="ru-RU" sz="3200" i="1" dirty="0" smtClean="0"/>
              <a:t>Великой Отечественной войны».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15616" y="3811012"/>
            <a:ext cx="70567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3200" dirty="0" smtClean="0"/>
              <a:t> «</a:t>
            </a:r>
            <a:r>
              <a:rPr lang="ru-RU" sz="3200" i="1" dirty="0" smtClean="0"/>
              <a:t>Надо мной склонилась       медсестра </a:t>
            </a:r>
            <a:br>
              <a:rPr lang="ru-RU" sz="3200" i="1" dirty="0" smtClean="0"/>
            </a:br>
            <a:r>
              <a:rPr lang="ru-RU" sz="3200" i="1" dirty="0" smtClean="0"/>
              <a:t>И нежными руками бинтовала. </a:t>
            </a:r>
            <a:br>
              <a:rPr lang="ru-RU" sz="3200" i="1" dirty="0" smtClean="0"/>
            </a:br>
            <a:r>
              <a:rPr lang="ru-RU" sz="3200" i="1" dirty="0" smtClean="0"/>
              <a:t>И говорила тихие слова, </a:t>
            </a:r>
            <a:br>
              <a:rPr lang="ru-RU" sz="3200" i="1" dirty="0" smtClean="0"/>
            </a:br>
            <a:r>
              <a:rPr lang="ru-RU" sz="3200" i="1" dirty="0" smtClean="0"/>
              <a:t>Что скоро мы дойдем и до рейхстага». </a:t>
            </a:r>
            <a:endParaRPr lang="ru-RU" sz="3200" i="1" dirty="0"/>
          </a:p>
        </p:txBody>
      </p:sp>
      <p:pic>
        <p:nvPicPr>
          <p:cNvPr id="8" name="Рисунок 7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0"/>
            <a:ext cx="5616624" cy="390449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640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000" b="1" dirty="0" smtClean="0"/>
              <a:t>Голод</a:t>
            </a:r>
            <a:r>
              <a:rPr lang="ru-RU" sz="3000" dirty="0" smtClean="0"/>
              <a:t> и лишения выпали на долю тех, кто родился в период </a:t>
            </a:r>
            <a:r>
              <a:rPr lang="ru-RU" sz="3000" b="1" dirty="0" smtClean="0"/>
              <a:t>революции 1917 года, чьё детства украла война.</a:t>
            </a:r>
          </a:p>
          <a:p>
            <a:pPr lvl="0"/>
            <a:endParaRPr lang="ru-RU" sz="3000" dirty="0"/>
          </a:p>
        </p:txBody>
      </p:sp>
      <p:pic>
        <p:nvPicPr>
          <p:cNvPr id="3" name="Рисунок 2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08717" y="2073626"/>
            <a:ext cx="5311555" cy="398366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88640"/>
            <a:ext cx="828092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/>
              <a:t>1915 год. Небольшой город  </a:t>
            </a:r>
            <a:r>
              <a:rPr lang="ru-RU" sz="3000" b="1" dirty="0" err="1" smtClean="0"/>
              <a:t>Саренте</a:t>
            </a:r>
            <a:r>
              <a:rPr lang="ru-RU" sz="3000" b="1" dirty="0" smtClean="0"/>
              <a:t>  недалеко от Вологды. </a:t>
            </a:r>
            <a:r>
              <a:rPr lang="ru-RU" sz="3200" dirty="0" smtClean="0"/>
              <a:t>Жизнь в многодетной </a:t>
            </a:r>
            <a:r>
              <a:rPr lang="ru-RU" sz="3200" b="1" dirty="0" smtClean="0"/>
              <a:t>семье рабочего</a:t>
            </a:r>
            <a:r>
              <a:rPr lang="ru-RU" sz="3200" dirty="0" smtClean="0"/>
              <a:t>-железнодорожника, переехавшая в город </a:t>
            </a:r>
            <a:r>
              <a:rPr lang="ru-RU" sz="3200" dirty="0" err="1" smtClean="0"/>
              <a:t>Сальк</a:t>
            </a:r>
            <a:r>
              <a:rPr lang="ru-RU" sz="3200" dirty="0" smtClean="0"/>
              <a:t>, протекала размеренно. Дети и не подозревали, что где-то идет гражданская война.</a:t>
            </a:r>
          </a:p>
          <a:p>
            <a:pPr lvl="0" algn="ctr"/>
            <a:endParaRPr lang="ru-RU" sz="3000" b="1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3140968"/>
            <a:ext cx="4609254" cy="345249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/>
              <a:t>Но война сама пришла в дом. Белогвардейцы, взявшие город, убили старшего брата, обвинив его в том, что он большевик.  Чтобы спасти остальных, пришлось уехать из города. </a:t>
            </a:r>
            <a:endParaRPr lang="ru-RU" sz="3000" dirty="0"/>
          </a:p>
        </p:txBody>
      </p:sp>
      <p:pic>
        <p:nvPicPr>
          <p:cNvPr id="3" name="Рисунок 2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2492896"/>
            <a:ext cx="3926114" cy="2903219"/>
          </a:xfrm>
          <a:prstGeom prst="rect">
            <a:avLst/>
          </a:prstGeom>
        </p:spPr>
      </p:pic>
      <p:pic>
        <p:nvPicPr>
          <p:cNvPr id="5" name="Рисунок 4" descr="загруженное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2492896"/>
            <a:ext cx="4441969" cy="281954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476672"/>
            <a:ext cx="82089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/>
              <a:t>Беда не приходит одна. Эпидемия малярии не обошла стороной семью. Вернулись в Сальск, где царил голод.</a:t>
            </a:r>
            <a:endParaRPr lang="ru-RU" sz="3000" dirty="0"/>
          </a:p>
        </p:txBody>
      </p:sp>
      <p:pic>
        <p:nvPicPr>
          <p:cNvPr id="6" name="Рисунок 5" descr="images (1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50795" y="2060848"/>
            <a:ext cx="6241999" cy="417646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477</TotalTime>
  <Words>353</Words>
  <Application>Microsoft Office PowerPoint</Application>
  <PresentationFormat>Экран (4:3)</PresentationFormat>
  <Paragraphs>38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samsung</dc:creator>
  <cp:lastModifiedBy>Lusine</cp:lastModifiedBy>
  <cp:revision>51</cp:revision>
  <dcterms:created xsi:type="dcterms:W3CDTF">2013-04-10T16:07:02Z</dcterms:created>
  <dcterms:modified xsi:type="dcterms:W3CDTF">2013-05-10T18:27:40Z</dcterms:modified>
</cp:coreProperties>
</file>