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EF97-86A3-4B90-9053-FC7AA9210028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3A2-291B-438A-BAAF-C8029C33C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82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EF97-86A3-4B90-9053-FC7AA9210028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3A2-291B-438A-BAAF-C8029C33C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21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EF97-86A3-4B90-9053-FC7AA9210028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3A2-291B-438A-BAAF-C8029C33C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43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EF97-86A3-4B90-9053-FC7AA9210028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3A2-291B-438A-BAAF-C8029C33C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49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EF97-86A3-4B90-9053-FC7AA9210028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3A2-291B-438A-BAAF-C8029C33C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71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EF97-86A3-4B90-9053-FC7AA9210028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3A2-291B-438A-BAAF-C8029C33C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93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EF97-86A3-4B90-9053-FC7AA9210028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3A2-291B-438A-BAAF-C8029C33C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762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EF97-86A3-4B90-9053-FC7AA9210028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3A2-291B-438A-BAAF-C8029C33C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11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EF97-86A3-4B90-9053-FC7AA9210028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3A2-291B-438A-BAAF-C8029C33C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88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EF97-86A3-4B90-9053-FC7AA9210028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3A2-291B-438A-BAAF-C8029C33C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99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EF97-86A3-4B90-9053-FC7AA9210028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D43A2-291B-438A-BAAF-C8029C33C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80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5EF97-86A3-4B90-9053-FC7AA9210028}" type="datetimeFigureOut">
              <a:rPr lang="ru-RU" smtClean="0"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D43A2-291B-438A-BAAF-C8029C33CF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15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8352928" cy="2232247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200" b="1" dirty="0" smtClean="0">
                <a:effectLst/>
                <a:latin typeface="Cambria"/>
                <a:ea typeface="Calibri"/>
                <a:cs typeface="Times New Roman"/>
              </a:rPr>
              <a:t>ГБОУ  детский сад общеразвивающего вида №2038  </a:t>
            </a:r>
            <a:r>
              <a:rPr lang="ru-RU" sz="1200" dirty="0" smtClean="0">
                <a:effectLst/>
                <a:latin typeface="Monotype Corsiva"/>
                <a:ea typeface="Calibri"/>
                <a:cs typeface="Times New Roman"/>
              </a:rPr>
              <a:t/>
            </a:r>
            <a:br>
              <a:rPr lang="ru-RU" sz="1200" dirty="0" smtClean="0">
                <a:effectLst/>
                <a:latin typeface="Monotype Corsiva"/>
                <a:ea typeface="Calibri"/>
                <a:cs typeface="Times New Roman"/>
              </a:rPr>
            </a:br>
            <a:r>
              <a:rPr lang="ru-RU" sz="1200" b="1" dirty="0" smtClean="0">
                <a:effectLst/>
                <a:latin typeface="Cambria"/>
                <a:ea typeface="Calibri"/>
                <a:cs typeface="Times New Roman"/>
              </a:rPr>
              <a:t> с  приоритетным осуществлением художественно-эстетического направления развития воспитанников</a:t>
            </a:r>
            <a:r>
              <a:rPr lang="ru-RU" sz="1200" dirty="0" smtClean="0">
                <a:effectLst/>
                <a:latin typeface="Cambria"/>
                <a:ea typeface="Calibri"/>
                <a:cs typeface="Times New Roman"/>
              </a:rPr>
              <a:t>.</a:t>
            </a:r>
            <a:r>
              <a:rPr lang="ru-RU" sz="1200" dirty="0" smtClean="0">
                <a:effectLst/>
                <a:latin typeface="Monotype Corsiva"/>
                <a:ea typeface="Calibri"/>
                <a:cs typeface="Times New Roman"/>
              </a:rPr>
              <a:t/>
            </a:r>
            <a:br>
              <a:rPr lang="ru-RU" sz="1200" dirty="0" smtClean="0">
                <a:effectLst/>
                <a:latin typeface="Monotype Corsiva"/>
                <a:ea typeface="Calibri"/>
                <a:cs typeface="Times New Roman"/>
              </a:rPr>
            </a:br>
            <a:r>
              <a:rPr lang="ru-RU" sz="1200" dirty="0" smtClean="0">
                <a:effectLst/>
                <a:latin typeface="Cambria"/>
                <a:ea typeface="Calibri"/>
                <a:cs typeface="Times New Roman"/>
              </a:rPr>
              <a:t> </a:t>
            </a:r>
            <a:r>
              <a:rPr lang="ru-RU" sz="1200" dirty="0" smtClean="0">
                <a:effectLst/>
                <a:latin typeface="Monotype Corsiva"/>
                <a:ea typeface="Calibri"/>
                <a:cs typeface="Times New Roman"/>
              </a:rPr>
              <a:t/>
            </a:r>
            <a:br>
              <a:rPr lang="ru-RU" sz="1200" dirty="0" smtClean="0">
                <a:effectLst/>
                <a:latin typeface="Monotype Corsiva"/>
                <a:ea typeface="Calibri"/>
                <a:cs typeface="Times New Roman"/>
              </a:rPr>
            </a:br>
            <a:r>
              <a:rPr lang="ru-RU" sz="1200" b="1" dirty="0" smtClean="0">
                <a:effectLst/>
                <a:latin typeface="Times New Roman"/>
                <a:ea typeface="Times New Roman"/>
                <a:cs typeface="Times New Roman"/>
              </a:rPr>
              <a:t>         Департамент образования города Москвы</a:t>
            </a:r>
            <a:r>
              <a:rPr lang="ru-RU" sz="1200" dirty="0" smtClean="0">
                <a:effectLst/>
                <a:latin typeface="Monotype Corsiva"/>
                <a:ea typeface="Calibri"/>
                <a:cs typeface="Times New Roman"/>
              </a:rPr>
              <a:t/>
            </a:r>
            <a:br>
              <a:rPr lang="ru-RU" sz="1200" dirty="0" smtClean="0">
                <a:effectLst/>
                <a:latin typeface="Monotype Corsiva"/>
                <a:ea typeface="Calibri"/>
                <a:cs typeface="Times New Roman"/>
              </a:rPr>
            </a:br>
            <a:r>
              <a:rPr lang="ru-RU" sz="1200" b="1" dirty="0" smtClean="0">
                <a:effectLst/>
                <a:latin typeface="Times New Roman"/>
                <a:ea typeface="Times New Roman"/>
                <a:cs typeface="Times New Roman"/>
              </a:rPr>
              <a:t>    Юго-Западное окружное управление образования</a:t>
            </a:r>
            <a:r>
              <a:rPr lang="ru-RU" sz="1200" dirty="0" smtClean="0">
                <a:effectLst/>
                <a:latin typeface="Monotype Corsiva"/>
                <a:ea typeface="Calibri"/>
                <a:cs typeface="Times New Roman"/>
              </a:rPr>
              <a:t/>
            </a:r>
            <a:br>
              <a:rPr lang="ru-RU" sz="1200" dirty="0" smtClean="0">
                <a:effectLst/>
                <a:latin typeface="Monotype Corsiva"/>
                <a:ea typeface="Calibri"/>
                <a:cs typeface="Times New Roman"/>
              </a:rPr>
            </a:br>
            <a:r>
              <a:rPr lang="ru-RU" sz="1200" b="1" dirty="0" smtClean="0">
                <a:effectLst/>
                <a:latin typeface="Times New Roman"/>
                <a:ea typeface="Times New Roman"/>
                <a:cs typeface="Times New Roman"/>
              </a:rPr>
              <a:t>ГОСУДАРСТВЕННОЕ ОБРАЗОВАТЕЛЬНОЕ УЧРЕЖДЕНИЕ ДЕТСКИЙ-САД  ОБЩЕРАЗВИВАЮЩЕГО ВИДА </a:t>
            </a:r>
            <a:r>
              <a:rPr lang="ru-RU" sz="1200" b="1" dirty="0" smtClean="0">
                <a:effectLst/>
                <a:latin typeface="Times New Roman"/>
                <a:ea typeface="Times New Roman"/>
                <a:cs typeface="Times New Roman"/>
              </a:rPr>
              <a:t/>
            </a:r>
            <a:br>
              <a:rPr lang="ru-RU" sz="12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1200" b="1" dirty="0" smtClean="0">
                <a:effectLst/>
                <a:latin typeface="Times New Roman"/>
                <a:ea typeface="Times New Roman"/>
                <a:cs typeface="Times New Roman"/>
              </a:rPr>
              <a:t>№ </a:t>
            </a:r>
            <a:r>
              <a:rPr lang="ru-RU" sz="1200" b="1" dirty="0" smtClean="0">
                <a:effectLst/>
                <a:latin typeface="Times New Roman"/>
                <a:ea typeface="Times New Roman"/>
                <a:cs typeface="Times New Roman"/>
              </a:rPr>
              <a:t>2038</a:t>
            </a:r>
            <a:r>
              <a:rPr lang="ru-RU" sz="1200" dirty="0" smtClean="0">
                <a:effectLst/>
                <a:latin typeface="Monotype Corsiva"/>
                <a:ea typeface="Calibri"/>
                <a:cs typeface="Times New Roman"/>
              </a:rPr>
              <a:t/>
            </a:r>
            <a:br>
              <a:rPr lang="ru-RU" sz="1200" dirty="0" smtClean="0">
                <a:effectLst/>
                <a:latin typeface="Monotype Corsiva"/>
                <a:ea typeface="Calibri"/>
                <a:cs typeface="Times New Roman"/>
              </a:rPr>
            </a:br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2420888"/>
            <a:ext cx="8208912" cy="2375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Cambria"/>
                <a:ea typeface="Calibri"/>
                <a:cs typeface="Times New Roman"/>
              </a:rPr>
              <a:t>Открытый урок. « Познание. Формирование целостной картины мира». </a:t>
            </a:r>
            <a:endParaRPr lang="ru-RU" sz="1200" dirty="0" smtClean="0">
              <a:effectLst/>
              <a:latin typeface="Monotype Corsiva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Cambria"/>
                <a:ea typeface="Calibri"/>
                <a:cs typeface="Times New Roman"/>
              </a:rPr>
              <a:t>Средняя группа.</a:t>
            </a:r>
            <a:endParaRPr lang="ru-RU" sz="1200" dirty="0" smtClean="0">
              <a:effectLst/>
              <a:latin typeface="Monotype Corsiva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ffectLst/>
                <a:latin typeface="Cambria"/>
                <a:ea typeface="Calibri"/>
                <a:cs typeface="Times New Roman"/>
              </a:rPr>
              <a:t>«Деревья - источник жизни»</a:t>
            </a:r>
            <a:endParaRPr lang="ru-RU" sz="1200" dirty="0" smtClean="0">
              <a:effectLst/>
              <a:latin typeface="Monotype Corsiva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Cambria"/>
                <a:ea typeface="Calibri"/>
                <a:cs typeface="Times New Roman"/>
              </a:rPr>
              <a:t> </a:t>
            </a:r>
            <a:endParaRPr lang="ru-RU" sz="1200" dirty="0" smtClean="0">
              <a:effectLst/>
              <a:latin typeface="Monotype Corsiva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Cambria"/>
                <a:ea typeface="Calibri"/>
                <a:cs typeface="Times New Roman"/>
              </a:rPr>
              <a:t> </a:t>
            </a:r>
            <a:endParaRPr lang="ru-RU" sz="1200" dirty="0">
              <a:effectLst/>
              <a:latin typeface="Monotype Corsiva"/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581128"/>
            <a:ext cx="7416824" cy="410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Cambria"/>
                <a:ea typeface="Calibri"/>
                <a:cs typeface="Times New Roman"/>
              </a:rPr>
              <a:t>Автор: воспитатель – Арутюнян </a:t>
            </a:r>
            <a:r>
              <a:rPr lang="ru-RU" b="1" dirty="0" err="1" smtClean="0">
                <a:effectLst/>
                <a:latin typeface="Cambria"/>
                <a:ea typeface="Calibri"/>
                <a:cs typeface="Times New Roman"/>
              </a:rPr>
              <a:t>Лусине</a:t>
            </a:r>
            <a:r>
              <a:rPr lang="ru-RU" b="1" dirty="0" smtClean="0">
                <a:effectLst/>
                <a:latin typeface="Cambria"/>
                <a:ea typeface="Calibri"/>
                <a:cs typeface="Times New Roman"/>
              </a:rPr>
              <a:t> </a:t>
            </a:r>
            <a:r>
              <a:rPr lang="ru-RU" b="1" dirty="0" err="1" smtClean="0">
                <a:effectLst/>
                <a:latin typeface="Cambria"/>
                <a:ea typeface="Calibri"/>
                <a:cs typeface="Times New Roman"/>
              </a:rPr>
              <a:t>Нориковна</a:t>
            </a:r>
            <a:r>
              <a:rPr lang="ru-RU" b="1" dirty="0" smtClean="0">
                <a:effectLst/>
                <a:latin typeface="Cambria"/>
                <a:ea typeface="Calibri"/>
                <a:cs typeface="Times New Roman"/>
              </a:rPr>
              <a:t> </a:t>
            </a:r>
            <a:endParaRPr lang="ru-RU" sz="1200" dirty="0">
              <a:effectLst/>
              <a:latin typeface="Monotype Corsiva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5229200"/>
            <a:ext cx="7704856" cy="1304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Cambria"/>
                <a:ea typeface="Calibri"/>
                <a:cs typeface="Times New Roman"/>
              </a:rPr>
              <a:t> г.  Москва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prstClr val="black"/>
                </a:solidFill>
                <a:latin typeface="Cambria"/>
                <a:ea typeface="Calibri"/>
                <a:cs typeface="Times New Roman"/>
              </a:rPr>
              <a:t>2013г</a:t>
            </a:r>
            <a:endParaRPr lang="ru-RU" b="1" dirty="0" smtClean="0">
              <a:effectLst/>
              <a:latin typeface="Cambria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Cambria"/>
                <a:ea typeface="Calibri"/>
                <a:cs typeface="Times New Roman"/>
              </a:rPr>
              <a:t>   </a:t>
            </a:r>
            <a:endParaRPr lang="ru-RU" sz="1400" dirty="0">
              <a:effectLst/>
              <a:latin typeface="Monotype Corsiva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0776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332656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Чем полезны деревья?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040542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Жилище для животных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573016"/>
            <a:ext cx="1973580" cy="14782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13654"/>
            <a:ext cx="1957425" cy="14680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55876" y="1071320"/>
            <a:ext cx="2844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Деревянная мебель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471430"/>
            <a:ext cx="2831719" cy="21210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03848" y="4005064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Деревянная игрушка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372" y="4582968"/>
            <a:ext cx="3014933" cy="164631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224" y="2064868"/>
            <a:ext cx="2653600" cy="189542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89908" y="1040542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Музыкальные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инструменты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270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Описание деревьев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ДУБ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01" y="1700808"/>
            <a:ext cx="2821070" cy="3384376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085184"/>
            <a:ext cx="1973580" cy="14782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132856"/>
            <a:ext cx="1402080" cy="20955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08" y="4797152"/>
            <a:ext cx="2072640" cy="14097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88840"/>
            <a:ext cx="1973580" cy="147828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99592" y="13407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Листя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42283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Плод – желуди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04248" y="157437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Ствол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48264" y="4597688"/>
            <a:ext cx="1114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Корни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768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695" y="88083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СОСНА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968" y="1176741"/>
            <a:ext cx="3463790" cy="532007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6" y="1628800"/>
            <a:ext cx="2749062" cy="18293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559" y="1628800"/>
            <a:ext cx="2204230" cy="33123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61130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Листья - иголки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04248" y="980635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Плод - шишки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60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260648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РЯБИНА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130" y="1196752"/>
            <a:ext cx="3744416" cy="49989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99" y="2204864"/>
            <a:ext cx="2447331" cy="18722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645" y="2492896"/>
            <a:ext cx="2333059" cy="17281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03130" y="148478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Листья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87800" y="186419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Плод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671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7864" y="260648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БЕРЕЗА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189" y="952550"/>
            <a:ext cx="3063637" cy="454550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47" y="983774"/>
            <a:ext cx="2591562" cy="19411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47" y="3701612"/>
            <a:ext cx="2596419" cy="194480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445" y="1954359"/>
            <a:ext cx="2268131" cy="327484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5576" y="260648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Ствол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299695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Листья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0232" y="1268760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Плод – сережки 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705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124" y="1556792"/>
            <a:ext cx="7493555" cy="49685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7704" y="260648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Берегите природу!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0499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80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ГБОУ  детский сад общеразвивающего вида №2038    с  приоритетным осуществлением художественно-эстетического направления развития воспитанников.            Департамент образования города Москвы     Юго-Западное окружное управление образования ГОСУДАРСТВЕННОЕ ОБРАЗОВАТЕЛЬНОЕ УЧРЕЖДЕНИЕ ДЕТСКИЙ-САД  ОБЩЕРАЗВИВАЮЩЕГО ВИДА  № 2038 </vt:lpstr>
      <vt:lpstr>Презентация PowerPoint</vt:lpstr>
      <vt:lpstr>Описание деревьев ДУБ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 детский сад общеразвивающего вида №2038    с  приоритетным осуществлением художественно-эстетического направления развития воспитанников.            Департамент образования города Москвы     Юго-Западное окружное управление образования ГОСУДАРСТВЕННОЕ ОБРАЗОВАТЕЛЬНОЕ УЧРЕЖДЕНИЕ ДЕТСКИЙ-САД  ОБЩЕРАЗВИВАЮЩЕГО ВИДА № 2038</dc:title>
  <dc:creator>Lusine</dc:creator>
  <cp:lastModifiedBy>Lusine</cp:lastModifiedBy>
  <cp:revision>9</cp:revision>
  <dcterms:created xsi:type="dcterms:W3CDTF">2013-05-16T15:22:42Z</dcterms:created>
  <dcterms:modified xsi:type="dcterms:W3CDTF">2013-05-17T14:22:30Z</dcterms:modified>
</cp:coreProperties>
</file>