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3" r="1797"/>
          <a:stretch/>
        </p:blipFill>
        <p:spPr>
          <a:xfrm>
            <a:off x="179512" y="31619"/>
            <a:ext cx="5377218" cy="64963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4653136"/>
            <a:ext cx="4079007" cy="1793167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Выполнила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Сорокина Е.А.,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учитель начальных классов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6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20"/>
            <a:ext cx="9192834" cy="57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412776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Домашнее </a:t>
            </a:r>
            <a:r>
              <a:rPr lang="ru-RU" sz="3600" dirty="0"/>
              <a:t>задание №7 (б), стр.67</a:t>
            </a:r>
          </a:p>
        </p:txBody>
      </p:sp>
    </p:spTree>
    <p:extLst>
      <p:ext uri="{BB962C8B-B14F-4D97-AF65-F5344CB8AC3E}">
        <p14:creationId xmlns:p14="http://schemas.microsoft.com/office/powerpoint/2010/main" val="592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"/>
            <a:ext cx="9174684" cy="68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3085"/>
            <a:ext cx="7992888" cy="657415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4664" y="5672688"/>
            <a:ext cx="8964488" cy="11853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10,20,30,…,…,…,…,…,90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8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13 ноября.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Классная работа.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9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09600" y="10668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Arc 12"/>
          <p:cNvSpPr>
            <a:spLocks/>
          </p:cNvSpPr>
          <p:nvPr/>
        </p:nvSpPr>
        <p:spPr bwMode="auto">
          <a:xfrm rot="876523" flipH="1">
            <a:off x="3276600" y="1066800"/>
            <a:ext cx="2055813" cy="2092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9695 w 42175"/>
              <a:gd name="T1" fmla="*/ 43116 h 43116"/>
              <a:gd name="T2" fmla="*/ 42175 w 42175"/>
              <a:gd name="T3" fmla="*/ 15025 h 43116"/>
              <a:gd name="T4" fmla="*/ 21600 w 42175"/>
              <a:gd name="T5" fmla="*/ 21600 h 43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175" h="43116" fill="none" extrusionOk="0">
                <a:moveTo>
                  <a:pt x="19695" y="43115"/>
                </a:moveTo>
                <a:cubicBezTo>
                  <a:pt x="8547" y="42128"/>
                  <a:pt x="0" y="3279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0996" y="-1"/>
                  <a:pt x="39314" y="6074"/>
                  <a:pt x="42174" y="15025"/>
                </a:cubicBezTo>
              </a:path>
              <a:path w="42175" h="43116" stroke="0" extrusionOk="0">
                <a:moveTo>
                  <a:pt x="19695" y="43115"/>
                </a:moveTo>
                <a:cubicBezTo>
                  <a:pt x="8547" y="42128"/>
                  <a:pt x="0" y="3279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0996" y="-1"/>
                  <a:pt x="39314" y="6074"/>
                  <a:pt x="42174" y="15025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rc 13"/>
          <p:cNvSpPr>
            <a:spLocks/>
          </p:cNvSpPr>
          <p:nvPr/>
        </p:nvSpPr>
        <p:spPr bwMode="auto">
          <a:xfrm>
            <a:off x="2895600" y="3200400"/>
            <a:ext cx="2438400" cy="2590800"/>
          </a:xfrm>
          <a:custGeom>
            <a:avLst/>
            <a:gdLst>
              <a:gd name="G0" fmla="+- 19611 0 0"/>
              <a:gd name="G1" fmla="+- 21600 0 0"/>
              <a:gd name="G2" fmla="+- 21600 0 0"/>
              <a:gd name="T0" fmla="*/ 19613 w 41211"/>
              <a:gd name="T1" fmla="*/ 0 h 43200"/>
              <a:gd name="T2" fmla="*/ 0 w 41211"/>
              <a:gd name="T3" fmla="*/ 30653 h 43200"/>
              <a:gd name="T4" fmla="*/ 19611 w 4121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11" h="43200" fill="none" extrusionOk="0">
                <a:moveTo>
                  <a:pt x="19612" y="0"/>
                </a:moveTo>
                <a:cubicBezTo>
                  <a:pt x="31541" y="1"/>
                  <a:pt x="41211" y="9671"/>
                  <a:pt x="41211" y="21600"/>
                </a:cubicBezTo>
                <a:cubicBezTo>
                  <a:pt x="41211" y="33529"/>
                  <a:pt x="31540" y="43200"/>
                  <a:pt x="19611" y="43200"/>
                </a:cubicBezTo>
                <a:cubicBezTo>
                  <a:pt x="11186" y="43200"/>
                  <a:pt x="3530" y="38301"/>
                  <a:pt x="-1" y="30653"/>
                </a:cubicBezTo>
              </a:path>
              <a:path w="41211" h="43200" stroke="0" extrusionOk="0">
                <a:moveTo>
                  <a:pt x="19612" y="0"/>
                </a:moveTo>
                <a:cubicBezTo>
                  <a:pt x="31541" y="1"/>
                  <a:pt x="41211" y="9671"/>
                  <a:pt x="41211" y="21600"/>
                </a:cubicBezTo>
                <a:cubicBezTo>
                  <a:pt x="41211" y="33529"/>
                  <a:pt x="31540" y="43200"/>
                  <a:pt x="19611" y="43200"/>
                </a:cubicBezTo>
                <a:cubicBezTo>
                  <a:pt x="11186" y="43200"/>
                  <a:pt x="3530" y="38301"/>
                  <a:pt x="-1" y="30653"/>
                </a:cubicBezTo>
                <a:lnTo>
                  <a:pt x="19611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276600" y="1447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1466">
            <a:off x="2492375" y="250825"/>
            <a:ext cx="3873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7051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27051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27051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4038600" y="3124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1133 C 0.01649 -0.02613 0.02882 -0.04093 0.04375 -0.05087 C 0.05868 -0.06082 0.07622 -0.0703 0.09444 -0.07146 C 0.11267 -0.07261 0.13681 -0.06914 0.15365 -0.05827 C 0.17049 -0.04741 0.18628 -0.02451 0.19583 -0.00578 C 0.20538 0.01296 0.20868 0.03331 0.21128 0.05435 C 0.21389 0.0754 0.2151 0.09968 0.21128 0.12003 C 0.20747 0.14038 0.19809 0.16097 0.18872 0.17623 C 0.17934 0.19149 0.16979 0.20236 0.15503 0.21185 C 0.14028 0.22133 0.1125 0.2278 0.1 0.23243 C 0.0875 0.23705 0.08056 0.23844 0.08038 0.24006 C 0.08021 0.24168 0.08924 0.23867 0.09861 0.24191 C 0.10799 0.24515 0.12188 0.24654 0.13663 0.25879 C 0.15139 0.27105 0.17517 0.29556 0.18733 0.31499 C 0.19948 0.33442 0.20521 0.3513 0.2099 0.37512 C 0.21458 0.39894 0.21771 0.43201 0.21563 0.45768 C 0.21354 0.48335 0.20538 0.50879 0.19722 0.52891 C 0.18906 0.54903 0.18351 0.56245 0.16632 0.57771 C 0.14913 0.59297 0.1191 0.61633 0.09444 0.62096 C 0.06979 0.62558 0.03767 0.61541 0.0184 0.60593 C -0.00087 0.59644 -0.0092 0.58118 -0.02101 0.56453 C -0.03281 0.54788 -0.04687 0.51619 -0.05208 0.50648 " pathEditMode="relative" rAng="0" ptsTypes="aaaaaaaaaaaaaaaaaaaaaA">
                                      <p:cBhvr>
                                        <p:cTn id="6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47" y="287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rc 5"/>
          <p:cNvSpPr>
            <a:spLocks/>
          </p:cNvSpPr>
          <p:nvPr/>
        </p:nvSpPr>
        <p:spPr bwMode="auto">
          <a:xfrm rot="6330298" flipV="1">
            <a:off x="2797969" y="1666082"/>
            <a:ext cx="3009900" cy="20558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6573 w 43200"/>
              <a:gd name="T1" fmla="*/ 42620 h 43200"/>
              <a:gd name="T2" fmla="*/ 27773 w 43200"/>
              <a:gd name="T3" fmla="*/ 4229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038600" y="3276600"/>
            <a:ext cx="1143000" cy="1828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Arc 11"/>
          <p:cNvSpPr>
            <a:spLocks/>
          </p:cNvSpPr>
          <p:nvPr/>
        </p:nvSpPr>
        <p:spPr bwMode="auto">
          <a:xfrm rot="6861201">
            <a:off x="2546350" y="4464050"/>
            <a:ext cx="1460500" cy="1371600"/>
          </a:xfrm>
          <a:custGeom>
            <a:avLst/>
            <a:gdLst>
              <a:gd name="G0" fmla="+- 0 0 0"/>
              <a:gd name="G1" fmla="+- 21236 0 0"/>
              <a:gd name="G2" fmla="+- 21600 0 0"/>
              <a:gd name="T0" fmla="*/ 3948 w 21600"/>
              <a:gd name="T1" fmla="*/ 0 h 37075"/>
              <a:gd name="T2" fmla="*/ 14687 w 21600"/>
              <a:gd name="T3" fmla="*/ 37075 h 37075"/>
              <a:gd name="T4" fmla="*/ 0 w 21600"/>
              <a:gd name="T5" fmla="*/ 21236 h 37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7075" fill="none" extrusionOk="0">
                <a:moveTo>
                  <a:pt x="3948" y="-1"/>
                </a:moveTo>
                <a:cubicBezTo>
                  <a:pt x="14179" y="1902"/>
                  <a:pt x="21600" y="10829"/>
                  <a:pt x="21600" y="21236"/>
                </a:cubicBezTo>
                <a:cubicBezTo>
                  <a:pt x="21600" y="27247"/>
                  <a:pt x="19094" y="32987"/>
                  <a:pt x="14686" y="37074"/>
                </a:cubicBezTo>
              </a:path>
              <a:path w="21600" h="37075" stroke="0" extrusionOk="0">
                <a:moveTo>
                  <a:pt x="3948" y="-1"/>
                </a:moveTo>
                <a:cubicBezTo>
                  <a:pt x="14179" y="1902"/>
                  <a:pt x="21600" y="10829"/>
                  <a:pt x="21600" y="21236"/>
                </a:cubicBezTo>
                <a:cubicBezTo>
                  <a:pt x="21600" y="27247"/>
                  <a:pt x="19094" y="32987"/>
                  <a:pt x="14686" y="37074"/>
                </a:cubicBezTo>
                <a:lnTo>
                  <a:pt x="0" y="21236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257800" y="2209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1466">
            <a:off x="4473575" y="1012825"/>
            <a:ext cx="3873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6705600" y="6096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9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5791200" y="16764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7315200" y="18288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1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5867400" y="28956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2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5791200" y="40386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5715000" y="51816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7391400" y="30480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5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7391400" y="40386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6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4"/>
          <a:stretch>
            <a:fillRect/>
          </a:stretch>
        </p:blipFill>
        <p:spPr bwMode="auto">
          <a:xfrm>
            <a:off x="7391400" y="5257800"/>
            <a:ext cx="15240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2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0971 C 0.00573 -0.03561 0.00312 -0.06128 -0.00695 -0.08279 C -0.01702 -0.1043 -0.03473 -0.12928 -0.05209 -0.13922 C -0.06945 -0.14916 -0.09202 -0.15032 -0.11129 -0.14292 C -0.13056 -0.13552 -0.14948 -0.12002 -0.16754 -0.09412 C -0.18559 -0.06822 -0.2099 -0.01711 -0.21962 0.01272 C -0.22934 0.04256 -0.22448 0.06453 -0.22535 0.08418 C -0.22622 0.10338 -0.22674 0.11471 -0.22535 0.13044 C -0.22396 0.14686 -0.22101 0.16397 -0.21684 0.18155 C -0.21268 0.19912 -0.2099 0.22017 -0.2 0.23613 C -0.19011 0.25208 -0.17431 0.27082 -0.15764 0.27729 C -0.14098 0.28377 -0.11667 0.28192 -0.1 0.27544 C -0.08334 0.26897 -0.07032 0.25463 -0.05764 0.23798 C -0.04497 0.22133 -0.03351 0.19912 -0.02396 0.176 C -0.01441 0.15264 -0.00539 0.12558 3.33333E-6 0.09875 C 0.00538 0.07216 0.00659 0.03076 0.0085 0.01457 C 0.01041 -0.00162 0.01146 -0.00624 0.01128 0.00162 C 0.01111 0.00948 0.01163 0.03631 0.00711 0.06152 C 0.0026 0.08673 -0.00625 0.12651 -0.01545 0.15356 C -0.02466 0.18039 -0.03264 0.18918 -0.04792 0.22294 C -0.0632 0.25648 -0.08959 0.31776 -0.10695 0.3543 C -0.12431 0.39038 -0.14011 0.4216 -0.15209 0.44219 C -0.16407 0.463 -0.16563 0.46624 -0.17882 0.47965 C -0.19202 0.4933 -0.21667 0.51689 -0.23091 0.52313 C -0.24514 0.52868 -0.25539 0.52105 -0.26476 0.51527 C -0.27414 0.50972 -0.28143 0.50232 -0.28733 0.4889 C -0.29323 0.47595 -0.29792 0.44658 -0.3 0.43455 C -0.30209 0.42299 -0.3 0.42068 -0.3 0.41813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19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0120"/>
            <a:ext cx="914400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0941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35, 73, 33,  </a:t>
            </a:r>
            <a:r>
              <a:rPr lang="ru-RU" sz="7200" dirty="0" smtClean="0"/>
              <a:t>    13</a:t>
            </a:r>
            <a:r>
              <a:rPr lang="ru-RU" sz="7200" dirty="0"/>
              <a:t>, 23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1319694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40,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532" y="36450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73  35  </a:t>
            </a:r>
            <a:r>
              <a:rPr lang="ru-RU" sz="7200" dirty="0"/>
              <a:t>33 </a:t>
            </a:r>
            <a:r>
              <a:rPr lang="ru-RU" sz="7200" dirty="0" smtClean="0"/>
              <a:t> 23  13</a:t>
            </a:r>
            <a:endParaRPr lang="ru-RU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9572" y="3678148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/>
              <a:t>К О Щ Е Й</a:t>
            </a:r>
          </a:p>
        </p:txBody>
      </p:sp>
    </p:spTree>
    <p:extLst>
      <p:ext uri="{BB962C8B-B14F-4D97-AF65-F5344CB8AC3E}">
        <p14:creationId xmlns:p14="http://schemas.microsoft.com/office/powerpoint/2010/main" val="1781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867"/>
            <a:ext cx="9144000" cy="505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3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39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Выполнила  Сорокина Е.А.,  учитель начальных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Alena</dc:creator>
  <cp:lastModifiedBy>Paradise2013</cp:lastModifiedBy>
  <cp:revision>8</cp:revision>
  <dcterms:created xsi:type="dcterms:W3CDTF">2012-11-07T18:57:35Z</dcterms:created>
  <dcterms:modified xsi:type="dcterms:W3CDTF">2013-06-25T09:03:29Z</dcterms:modified>
</cp:coreProperties>
</file>