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7"/>
  </p:notesMasterIdLst>
  <p:sldIdLst>
    <p:sldId id="256" r:id="rId2"/>
    <p:sldId id="829" r:id="rId3"/>
    <p:sldId id="775" r:id="rId4"/>
    <p:sldId id="779" r:id="rId5"/>
    <p:sldId id="830" r:id="rId6"/>
    <p:sldId id="783" r:id="rId7"/>
    <p:sldId id="786" r:id="rId8"/>
    <p:sldId id="789" r:id="rId9"/>
    <p:sldId id="790" r:id="rId10"/>
    <p:sldId id="793" r:id="rId11"/>
    <p:sldId id="794" r:id="rId12"/>
    <p:sldId id="797" r:id="rId13"/>
    <p:sldId id="801" r:id="rId14"/>
    <p:sldId id="803" r:id="rId15"/>
    <p:sldId id="804" r:id="rId16"/>
    <p:sldId id="807" r:id="rId17"/>
    <p:sldId id="809" r:id="rId18"/>
    <p:sldId id="815" r:id="rId19"/>
    <p:sldId id="821" r:id="rId20"/>
    <p:sldId id="824" r:id="rId21"/>
    <p:sldId id="827" r:id="rId22"/>
    <p:sldId id="835" r:id="rId23"/>
    <p:sldId id="826" r:id="rId24"/>
    <p:sldId id="836" r:id="rId25"/>
    <p:sldId id="810" r:id="rId26"/>
  </p:sldIdLst>
  <p:sldSz cx="9144000" cy="6858000" type="screen4x3"/>
  <p:notesSz cx="6858000" cy="9144000"/>
  <p:photoAlbum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655A18B-C18D-4889-992A-F0DA4ACCBBFF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2AB9BAA-0973-461D-8CF3-59B892299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6952D-D08F-41CB-8660-094D0DBACE98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6A651-B7A2-4623-8AA6-BD3F5B8AB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3D77-CDDE-4BA3-8437-4A821F18E095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1FC08-3DBD-4AAA-8025-3D56C45A8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93823-4BBD-4CE7-BDC0-972810F9AB85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A7B25-1642-411B-8844-728982CBF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E93B8-88C5-47E5-93A2-E197EE76B0C2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3D55-A1D7-4D5E-A236-A75DCC86F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A4A2-3517-478B-9D19-E51359F9111B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2C233-DF7C-45FE-A5F7-F9AA1A624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A8634-99F0-45EB-98C2-F650EAE03BF2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63688-98A1-4651-AFA2-CABE69A9E5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C346C-04C9-4ACE-8BFF-26852691B299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E7B04-51BA-41FB-8343-0640C0FA2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69A03-5DA6-4E07-8A9A-EE01B0409BA6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ED0D8-F9A2-4061-ACAE-66E225D6B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B3C61-2C18-405A-98F6-1E4F94B879EE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6B054-2319-4D79-A767-468BA6124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74E1-6DB3-424E-9684-F4653CA29E13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6C494-F186-415F-9FC2-77BBD4032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42215-1FBF-4230-AEC7-AF182FDA9312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477B-2CF0-42DE-B42F-50B690E82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44C067-D51E-4B30-A5B1-37E3A5155D6D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D45408E-817E-47DE-B781-D3D6821D6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3" r:id="rId4"/>
    <p:sldLayoutId id="2147483867" r:id="rId5"/>
    <p:sldLayoutId id="2147483862" r:id="rId6"/>
    <p:sldLayoutId id="2147483861" r:id="rId7"/>
    <p:sldLayoutId id="2147483868" r:id="rId8"/>
    <p:sldLayoutId id="2147483860" r:id="rId9"/>
    <p:sldLayoutId id="2147483859" r:id="rId10"/>
    <p:sldLayoutId id="2147483858" r:id="rId11"/>
  </p:sldLayoutIdLst>
  <p:transition spd="slow">
    <p:wipe/>
  </p:transition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92896"/>
            <a:ext cx="10438928" cy="128588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9600" i="1" dirty="0" smtClean="0">
                <a:ln w="38100">
                  <a:solidFill>
                    <a:schemeClr val="tx1"/>
                  </a:solidFill>
                </a:ln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Наши мамы</a:t>
            </a:r>
            <a:endParaRPr lang="ru-RU" sz="9600" i="1" dirty="0">
              <a:ln w="38100">
                <a:solidFill>
                  <a:schemeClr val="tx1"/>
                </a:solidFill>
              </a:ln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292.jpg"/>
          <p:cNvPicPr>
            <a:picLocks noGrp="1" noChangeAspect="1" noChangeArrowheads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993900" y="-6350"/>
            <a:ext cx="51562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9756.JPG"/>
          <p:cNvPicPr>
            <a:picLocks noGrp="1" noChangeAspect="1" noChangeArrowheads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-6350" y="-6350"/>
            <a:ext cx="91567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046.JPG"/>
          <p:cNvPicPr>
            <a:picLocks noGrp="1" noChangeAspect="1" noChangeArrowheads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993900" y="-6350"/>
            <a:ext cx="51562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Изображение 283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IMG_389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 noChangeArrowheads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-6350"/>
            <a:ext cx="45720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 descr="DSC0248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оля.jpe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409575"/>
            <a:ext cx="91440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 descr="P105098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3838" y="-146050"/>
            <a:ext cx="5443537" cy="7248525"/>
          </a:xfr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пия DSCN5281.JPG"/>
          <p:cNvPicPr>
            <a:picLocks noGrp="1" noChangeAspect="1" noChangeArrowheads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408113" y="-6350"/>
            <a:ext cx="6327775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 descr="1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66688"/>
            <a:ext cx="9144000" cy="652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мейко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775" y="-146050"/>
            <a:ext cx="7077075" cy="7223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 descr="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430213"/>
            <a:ext cx="9144000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9650" y="-6350"/>
            <a:ext cx="45847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м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3900" y="-6350"/>
            <a:ext cx="51562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688"/>
            <a:ext cx="9144000" cy="677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8913" y="133350"/>
            <a:ext cx="9339263" cy="64436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DSC01164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 descr="SL74003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954.jpg"/>
          <p:cNvPicPr>
            <a:picLocks noGrp="1" noChangeAspect="1" noChangeArrowheads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993900" y="-6350"/>
            <a:ext cx="51562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116138" y="0"/>
            <a:ext cx="4911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6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Franklin Gothic Book</vt:lpstr>
      <vt:lpstr>Arial</vt:lpstr>
      <vt:lpstr>Franklin Gothic Medium</vt:lpstr>
      <vt:lpstr>Wingdings 2</vt:lpstr>
      <vt:lpstr>Calibri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1</dc:creator>
  <cp:lastModifiedBy>nadezhda.pronskaya</cp:lastModifiedBy>
  <cp:revision>34</cp:revision>
  <dcterms:created xsi:type="dcterms:W3CDTF">2011-11-12T18:28:36Z</dcterms:created>
  <dcterms:modified xsi:type="dcterms:W3CDTF">2013-10-22T12:36:51Z</dcterms:modified>
</cp:coreProperties>
</file>