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8" r:id="rId2"/>
    <p:sldId id="275" r:id="rId3"/>
    <p:sldId id="274" r:id="rId4"/>
    <p:sldId id="269" r:id="rId5"/>
    <p:sldId id="272" r:id="rId6"/>
    <p:sldId id="265" r:id="rId7"/>
    <p:sldId id="284" r:id="rId8"/>
    <p:sldId id="286" r:id="rId9"/>
    <p:sldId id="282" r:id="rId10"/>
    <p:sldId id="285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61" autoAdjust="0"/>
  </p:normalViewPr>
  <p:slideViewPr>
    <p:cSldViewPr>
      <p:cViewPr varScale="1">
        <p:scale>
          <a:sx n="90" d="100"/>
          <a:sy n="90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9B193-3C64-465D-B2A8-6D5EC662AF1D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94F82-EFE3-41BB-8C9D-4CB7B9D91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свете нет, пожалуй, более важного и замечательного союза между людьми, чем семейный. Если перефразировать известную английскую пословицу, то можно справедливо заметить, что семья — это крепость. Каждый человек должен стремиться к тому, чтобы по отношению к его семье этот принцип соответствовал истине. Международный день семьи подтверждает огромную важность небольшой ячейки общества для самого общества в его глубинном понимании. Этот праздник отмечается ежегодно 15 мая, и у народов разных стран имеются свои традиции празднования. Однако в чем-то они, безусловно, схожи. В этот день принято поздравлять своих родных, но самое главное — помнить о своей семье не только в праздник, а в любой день без исключений. </a:t>
            </a:r>
          </a:p>
          <a:p>
            <a:r>
              <a:rPr lang="ru-RU" dirty="0" smtClean="0"/>
              <a:t>В 1993 году Генеральная Ассамблея постановила, что начиная с 1994 года 15 мая ежегодно будет отмечаться как Международный день семей.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Мудрость, накопленная в народе веками, выражается в пословицах, поговорках. Особенно много таких народных изречений на тему семьи, брака, взаимоотношений между мужем и женой. То, что проверено временем, нельзя отрицать или забывать, а стоит прислушаться, понять и может быть применить в своей жизни. Пословицы и поговорки составлялись не одним человеком, они слагались поколениями, выверяя и выделяя самое ценное и главное. Почему нам в детстве говорят. чтобы мы слушались старших, что наши бабушки и дедушки, умудренные жизненным опытом, могут подсказать более юному поколению как поступить лучше в той или иной ситуации, какую выбрать правильную жизненную дорогу или найти своего суженого (суженую). Поэтому советуем прочитать эти пословицы и поговорки тем, кто собирается вступить в брак или уже создал семью, набраться мудрости наших предков.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Мудрость, накопленная в народе веками, выражается в пословицах, поговорках. Особенно много таких народных изречений на тему семьи, брака, взаимоотношений между мужем и женой. То, что проверено временем, нельзя отрицать или забывать, а стоит прислушаться, понять и может быть применить в своей жизни. Пословицы и поговорки составлялись не одним человеком, они слагались поколениями, выверяя и выделяя самое ценное и главное. Почему нам в детстве говорят. чтобы мы слушались старших, что наши бабушки и дедушки, умудренные жизненным опытом, могут подсказать более юному поколению как поступить лучше в той или иной ситуации, какую выбрать правильную жизненную дорогу или найти своего суженого (суженую). Поэтому советуем прочитать эти пословицы и поговорки тем, кто собирается вступить в брак или уже создал семью, набраться мудрости наших предков.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Мудрость, накопленная в народе веками, выражается в пословицах, поговорках. Особенно много таких народных изречений на тему семьи, брака, взаимоотношений между мужем и женой. То, что проверено временем, нельзя отрицать или забывать, а стоит прислушаться, понять и может быть применить в своей жизни. Пословицы и поговорки составлялись не одним человеком, они слагались поколениями, выверяя и выделяя самое ценное и главное. Почему нам в детстве говорят. чтобы мы слушались старших, что наши бабушки и дедушки, умудренные жизненным опытом, могут подсказать более юному поколению как поступить лучше в той или иной ситуации, какую выбрать правильную жизненную дорогу или найти своего суженого (суженую). Поэтому советуем прочитать эти пословицы и поговорки тем, кто собирается вступить в брак или уже создал семью, набраться мудрости наших предков.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Семья дана каждому из нас с рождения в качестве защиты от окружающего зла, от плохих людей, как помощь для того, чтобы было легче справляться с жизненными невзгодами, потому что только близкий и родной человек искренне и от всего сердца может «взять» на себя часть боли и обиды, успокоить, утешить. Семья придает уверенность в завтрашнем дне: вот почему каждый человек должен беречь и заботиться о своих близких людях. Человек живет семьей, а значит, в ней должен быть достаток, а все члены семьи должны любить и уважать друг друга, и тогда счастье их обеспечено! Поздравляем всех с Днем семьи и желаем всем семьям всего самого доброго: здоровья родных и близких, семейного счастья!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Семья — гарант того, что человек не будет одинок. Человеческий мир не совсем совершенен, но каждый знает, что добрая и теплая атмосфера семьи способна творить чудеса, помогает скрасить не самые лучшие моменты, которые встречаются в жизни каждого, а счастье, разделенное вместе с семьей, с любимыми родственниками, будет еще больше, еще сильнее. Поздравляем все семьи с праздником и желаем, чтобы все были вместе, не расставались, не ссорились, жили дружно и счастливо! Постарайтесь сделать это так!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Известный русский писатель Л. Н. Толстой утверждал, что «все счастливые семьи счастливы одинаково, а каждая несчастная семья несчастна по-своему». Но мы хотим пожелать, чтобы на свете не было, несчастливых семей, чтобы все семьи были счастливы, и пусть каждый член семьи будет доволен тем, что у него есть близкие родственники, что у него такая замечательная семья! Семья — это «святая святых»! И пусть в этот знаменательный день все близкие и родные люди соберутся вместе и просто порадуются тому, что они есть друг у друга, что они — дружная семья. С праздником!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жизни любого человека встречаются всякие люди, но кто бы ему ни встретился, где бы он не находился, ему всегда будет тепло и радостно на душе от того, что где-то в родной стороне у него есть дом, семья, Человеку гораздо легче живется со знанием того, что где-то его любят и ждут самые близкие и родные люди, что есть семья, где его всегда примут, всегда поймут, простят к окажут любую помощь.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поздравляем всех с наступающим Международным днем семьи! Любите своих близких и родных и берегите свои семьи.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Мудрость, накопленная в народе веками, выражается в пословицах, поговорках. Особенно много таких народных изречений на тему семьи, брака, взаимоотношений между мужем и женой. То, что проверено временем, нельзя отрицать или забывать, а стоит прислушаться, понять и может быть применить в своей жизни. Пословицы и поговорки составлялись не одним человеком, они слагались поколениями, выверяя и выделяя самое ценное и главное. Почему нам в детстве говорят. чтобы мы слушались старших, что наши бабушки и дедушки, умудренные жизненным опытом, могут подсказать более юному поколению как поступить лучше в той или иной ситуации, какую выбрать правильную жизненную дорогу или найти своего суженого (суженую). Поэтому советуем прочитать эти пословицы и поговорки тем, кто собирается вступить в брак или уже создал семью, набраться мудрости наших предков.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Мудрость, накопленная в народе веками, выражается в пословицах, поговорках. Особенно много таких народных изречений на тему семьи, брака, взаимоотношений между мужем и женой. То, что проверено временем, нельзя отрицать или забывать, а стоит прислушаться, понять и может быть применить в своей жизни. Пословицы и поговорки составлялись не одним человеком, они слагались поколениями, выверяя и выделяя самое ценное и главное. Почему нам в детстве говорят. чтобы мы слушались старших, что наши бабушки и дедушки, умудренные жизненным опытом, могут подсказать более юному поколению как поступить лучше в той или иной ситуации, какую выбрать правильную жизненную дорогу или найти своего суженого (суженую). Поэтому советуем прочитать эти пословицы и поговорки тем, кто собирается вступить в брак или уже создал семью, набраться мудрости наших предков.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Мудрость, накопленная в народе веками, выражается в пословицах, поговорках. Особенно много таких народных изречений на тему семьи, брака, взаимоотношений между мужем и женой. То, что проверено временем, нельзя отрицать или забывать, а стоит прислушаться, понять и может быть применить в своей жизни. Пословицы и поговорки составлялись не одним человеком, они слагались поколениями, выверяя и выделяя самое ценное и главное. Почему нам в детстве говорят. чтобы мы слушались старших, что наши бабушки и дедушки, умудренные жизненным опытом, могут подсказать более юному поколению как поступить лучше в той или иной ситуации, какую выбрать правильную жизненную дорогу или найти своего суженого (суженую). Поэтому советуем прочитать эти пословицы и поговорки тем, кто собирается вступить в брак или уже создал семью, набраться мудрости наших предков.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94F82-EFE3-41BB-8C9D-4CB7B9D912E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E914-444E-4899-9A14-67D99235B8EE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EF486-CE38-4752-8DFA-3245F09ED201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2620-D826-4655-9CBB-5AB68ED1494F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FA74-3131-4511-8DD9-40C57982D99E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F34C-3092-4889-A8E4-EB55D775E0D7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A48C-21C7-4D4B-A9D5-6660D61E1325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2863-8707-4B74-A560-52E8DCA8F3E1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C425-70E1-4FAB-8E3D-215EA02B6156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6323-8E32-4559-938D-FF4E1EA5C71C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617E-6F50-4FC4-A65D-AE12D7214159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E29B-7BC6-4FF1-A933-22A02D084002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274C-7815-43D2-9C5D-20A60AC9C3A3}" type="datetime1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717032"/>
            <a:ext cx="8496944" cy="2636912"/>
          </a:xfrm>
        </p:spPr>
        <p:txBody>
          <a:bodyPr>
            <a:prstTxWarp prst="textDeflateTop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вашему дому</a:t>
            </a:r>
            <a:b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каждой семье!</a:t>
            </a:r>
            <a:endParaRPr lang="ru-RU" sz="54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" name="Рисунок 3" descr="P1050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628118" cy="4221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10500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7456" y="116632"/>
            <a:ext cx="5376597" cy="403244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P1050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483006"/>
            <a:ext cx="4499992" cy="337499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P10507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960" y="3356992"/>
            <a:ext cx="4932040" cy="36990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x_fe97b0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620688"/>
            <a:ext cx="7956376" cy="579603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Рисунок 3" descr="48469212_togeth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33387"/>
            <a:ext cx="8208912" cy="639122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Рисунок 3" descr="image_560504111153115897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9144000" cy="45113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72843075_1301519195_adam_and_e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2656"/>
            <a:ext cx="2376264" cy="279969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100392" cy="5400600"/>
          </a:xfrm>
        </p:spPr>
        <p:txBody>
          <a:bodyPr>
            <a:prstTxWarp prst="textDeflateTo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семье человек не одинок</a:t>
            </a:r>
            <a:br>
              <a:rPr lang="ru-RU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5472608" cy="747897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Семья – то сказочный дворец!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Построен пламенем двух любящих сердец,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Обставлен добротой, заботой, уваженьем,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Он наших душ святое продолженье.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Семья – то храм уюта, света!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Сияньем глаз, улыбкой тёплою согретый,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Искрящийся огнями радостных мгновений,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Он лучшее из всех людских творений.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Семья – то мир и наши дети!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Дороже и важней нет ничего на свете!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Пусть мудрости и святости Богов нетленность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>Хранит наш дом, семью, любовь и верность </a:t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2400" b="1" dirty="0" smtClean="0">
                <a:ln w="11430"/>
                <a:solidFill>
                  <a:schemeClr val="accent6">
                    <a:lumMod val="50000"/>
                  </a:schemeClr>
                </a:solidFill>
                <a:latin typeface="Ariston" pitchFamily="66" charset="0"/>
              </a:rPr>
            </a:br>
            <a:endParaRPr lang="ru-RU" sz="2400" b="1" dirty="0">
              <a:ln w="11430"/>
              <a:solidFill>
                <a:schemeClr val="accent6">
                  <a:lumMod val="50000"/>
                </a:schemeClr>
              </a:solidFill>
              <a:latin typeface="Ariston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Рисунок 3" descr="pomoshch_babushek_i_dedushek_v_vospitanii_rebenk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548680"/>
            <a:ext cx="9558395" cy="604867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Рисунок 3" descr="siblings-in-confli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8963481" cy="596071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77115159_large_3035399_asuncionvirgen_maria_800x6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757</Words>
  <Application>Microsoft Office PowerPoint</Application>
  <PresentationFormat>Экран (4:3)</PresentationFormat>
  <Paragraphs>43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Мир вашему дому  и каждой семье!</vt:lpstr>
      <vt:lpstr>Слайд 2</vt:lpstr>
      <vt:lpstr>В семье человек не одинок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aser</cp:lastModifiedBy>
  <cp:revision>77</cp:revision>
  <dcterms:modified xsi:type="dcterms:W3CDTF">2013-06-12T07:36:55Z</dcterms:modified>
</cp:coreProperties>
</file>