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8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00" r:id="rId34"/>
    <p:sldId id="301" r:id="rId35"/>
    <p:sldId id="303" r:id="rId36"/>
    <p:sldId id="304" r:id="rId37"/>
    <p:sldId id="305" r:id="rId38"/>
    <p:sldId id="306" r:id="rId39"/>
    <p:sldId id="307" r:id="rId40"/>
    <p:sldId id="308" r:id="rId41"/>
    <p:sldId id="309" r:id="rId42"/>
    <p:sldId id="310" r:id="rId43"/>
    <p:sldId id="311" r:id="rId44"/>
    <p:sldId id="312" r:id="rId45"/>
    <p:sldId id="313" r:id="rId46"/>
    <p:sldId id="314" r:id="rId47"/>
    <p:sldId id="315" r:id="rId48"/>
    <p:sldId id="316" r:id="rId49"/>
    <p:sldId id="317" r:id="rId50"/>
    <p:sldId id="319" r:id="rId51"/>
    <p:sldId id="320" r:id="rId52"/>
    <p:sldId id="321" r:id="rId53"/>
    <p:sldId id="322" r:id="rId54"/>
    <p:sldId id="323" r:id="rId55"/>
    <p:sldId id="324" r:id="rId56"/>
    <p:sldId id="325" r:id="rId57"/>
    <p:sldId id="326" r:id="rId58"/>
    <p:sldId id="327" r:id="rId59"/>
    <p:sldId id="328" r:id="rId60"/>
    <p:sldId id="329" r:id="rId61"/>
    <p:sldId id="330" r:id="rId62"/>
    <p:sldId id="331" r:id="rId63"/>
    <p:sldId id="332" r:id="rId64"/>
    <p:sldId id="333" r:id="rId65"/>
    <p:sldId id="334" r:id="rId66"/>
    <p:sldId id="335" r:id="rId67"/>
    <p:sldId id="336" r:id="rId68"/>
    <p:sldId id="337" r:id="rId69"/>
    <p:sldId id="338" r:id="rId70"/>
    <p:sldId id="339" r:id="rId71"/>
    <p:sldId id="340" r:id="rId72"/>
    <p:sldId id="341" r:id="rId73"/>
    <p:sldId id="342" r:id="rId74"/>
    <p:sldId id="343" r:id="rId75"/>
    <p:sldId id="344" r:id="rId76"/>
    <p:sldId id="345" r:id="rId77"/>
    <p:sldId id="346" r:id="rId78"/>
    <p:sldId id="347" r:id="rId79"/>
    <p:sldId id="348" r:id="rId80"/>
    <p:sldId id="349" r:id="rId81"/>
    <p:sldId id="350" r:id="rId8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08.06.2013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08.06.2013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08.06.2013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08.06.2013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08.06.2013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08.06.2013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08.06.2013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08.06.2013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08.06.2013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Реализация ФГОС </a:t>
            </a:r>
            <a:br>
              <a:rPr lang="ru-RU" b="1" dirty="0" smtClean="0"/>
            </a:br>
            <a:r>
              <a:rPr lang="ru-RU" b="1" dirty="0" smtClean="0"/>
              <a:t>во внеурочной деятельности 5 б класса</a:t>
            </a:r>
            <a:endParaRPr lang="ru-RU" b="1" dirty="0"/>
          </a:p>
        </p:txBody>
      </p:sp>
    </p:spTree>
  </p:cSld>
  <p:clrMapOvr>
    <a:masterClrMapping/>
  </p:clrMapOvr>
  <p:transition advTm="10672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Выставочный зал Союза художников РБ</a:t>
            </a:r>
            <a:br>
              <a:rPr lang="ru-RU" sz="2400" dirty="0" smtClean="0"/>
            </a:br>
            <a:r>
              <a:rPr lang="ru-RU" sz="2400" dirty="0" smtClean="0"/>
              <a:t>26.12.2012г.</a:t>
            </a:r>
            <a:endParaRPr lang="ru-RU" sz="2400" dirty="0"/>
          </a:p>
        </p:txBody>
      </p:sp>
      <p:pic>
        <p:nvPicPr>
          <p:cNvPr id="4" name="Содержимое 3" descr="9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7684" y="1646238"/>
            <a:ext cx="8028631" cy="4525962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Выставочный зал Союза художников РБ</a:t>
            </a:r>
            <a:br>
              <a:rPr lang="ru-RU" sz="2400" dirty="0" smtClean="0"/>
            </a:br>
            <a:r>
              <a:rPr lang="ru-RU" sz="2400" dirty="0" smtClean="0"/>
              <a:t>26.12.2012г.</a:t>
            </a:r>
            <a:endParaRPr lang="ru-RU" sz="2400" dirty="0"/>
          </a:p>
        </p:txBody>
      </p:sp>
      <p:pic>
        <p:nvPicPr>
          <p:cNvPr id="4" name="Содержимое 3" descr="9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7684" y="1646238"/>
            <a:ext cx="8028631" cy="4525962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Выставочный зал Союза художников РБ</a:t>
            </a:r>
            <a:br>
              <a:rPr lang="ru-RU" sz="2400" dirty="0" smtClean="0"/>
            </a:br>
            <a:r>
              <a:rPr lang="ru-RU" sz="2400" dirty="0" smtClean="0"/>
              <a:t>26.12.2012г.</a:t>
            </a:r>
            <a:endParaRPr lang="ru-RU" sz="2400" dirty="0"/>
          </a:p>
        </p:txBody>
      </p:sp>
      <p:pic>
        <p:nvPicPr>
          <p:cNvPr id="4" name="Содержимое 3" descr="9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7684" y="1646238"/>
            <a:ext cx="8028631" cy="4525962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Выставочный зал Союза художников РБ</a:t>
            </a:r>
            <a:br>
              <a:rPr lang="ru-RU" sz="2400" dirty="0" smtClean="0"/>
            </a:br>
            <a:r>
              <a:rPr lang="ru-RU" sz="2400" dirty="0" smtClean="0"/>
              <a:t>26.12.2012г.</a:t>
            </a:r>
            <a:endParaRPr lang="ru-RU" sz="2400" dirty="0"/>
          </a:p>
        </p:txBody>
      </p:sp>
      <p:pic>
        <p:nvPicPr>
          <p:cNvPr id="4" name="Содержимое 3" descr="9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7684" y="1646238"/>
            <a:ext cx="8028631" cy="4525962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Выставочный зал Союза художников РБ</a:t>
            </a:r>
            <a:br>
              <a:rPr lang="ru-RU" sz="2400" dirty="0" smtClean="0"/>
            </a:br>
            <a:r>
              <a:rPr lang="ru-RU" sz="2400" dirty="0" smtClean="0"/>
              <a:t>26.12.2012г.</a:t>
            </a:r>
            <a:endParaRPr lang="ru-RU" sz="2400" dirty="0"/>
          </a:p>
        </p:txBody>
      </p:sp>
      <p:pic>
        <p:nvPicPr>
          <p:cNvPr id="4" name="Содержимое 3" descr="9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7684" y="1646238"/>
            <a:ext cx="8028631" cy="4525962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Выставочный зал Союза художников РБ</a:t>
            </a:r>
            <a:br>
              <a:rPr lang="ru-RU" sz="2400" dirty="0" smtClean="0"/>
            </a:br>
            <a:r>
              <a:rPr lang="ru-RU" sz="2400" dirty="0" smtClean="0"/>
              <a:t>26.12.2012г.</a:t>
            </a:r>
            <a:endParaRPr lang="ru-RU" sz="2400" dirty="0"/>
          </a:p>
        </p:txBody>
      </p:sp>
      <p:pic>
        <p:nvPicPr>
          <p:cNvPr id="4" name="Содержимое 3" descr="9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7684" y="1646238"/>
            <a:ext cx="8028631" cy="4525962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Выставочный зал Союза художников РБ</a:t>
            </a:r>
            <a:br>
              <a:rPr lang="ru-RU" sz="2400" dirty="0" smtClean="0"/>
            </a:br>
            <a:r>
              <a:rPr lang="ru-RU" sz="2400" dirty="0" smtClean="0"/>
              <a:t>10.04.2013г.</a:t>
            </a:r>
            <a:endParaRPr lang="ru-RU" sz="2400" dirty="0"/>
          </a:p>
        </p:txBody>
      </p:sp>
      <p:pic>
        <p:nvPicPr>
          <p:cNvPr id="4" name="Содержимое 3" descr="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7684" y="1646238"/>
            <a:ext cx="8028631" cy="4525962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Выставочный зал Союза художников РБ</a:t>
            </a:r>
            <a:br>
              <a:rPr lang="ru-RU" sz="2400" dirty="0" smtClean="0"/>
            </a:br>
            <a:r>
              <a:rPr lang="ru-RU" sz="2400" dirty="0" smtClean="0"/>
              <a:t>10.04.2013г.</a:t>
            </a:r>
            <a:endParaRPr lang="ru-RU" sz="2400" dirty="0"/>
          </a:p>
        </p:txBody>
      </p:sp>
      <p:pic>
        <p:nvPicPr>
          <p:cNvPr id="4" name="Содержимое 3" descr="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7684" y="1646238"/>
            <a:ext cx="8028631" cy="4525962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Выставочный зал Союза художников РБ</a:t>
            </a:r>
            <a:br>
              <a:rPr lang="ru-RU" sz="2400" dirty="0" smtClean="0"/>
            </a:br>
            <a:r>
              <a:rPr lang="ru-RU" sz="2400" dirty="0" smtClean="0"/>
              <a:t>10.04.2013г.</a:t>
            </a:r>
            <a:endParaRPr lang="ru-RU" sz="2400" dirty="0"/>
          </a:p>
        </p:txBody>
      </p:sp>
      <p:pic>
        <p:nvPicPr>
          <p:cNvPr id="4" name="Содержимое 3" descr="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7684" y="1646238"/>
            <a:ext cx="8028631" cy="4525962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Выставочный зал Союза художников РБ</a:t>
            </a:r>
            <a:br>
              <a:rPr lang="ru-RU" sz="2400" dirty="0" smtClean="0"/>
            </a:br>
            <a:r>
              <a:rPr lang="ru-RU" sz="2400" dirty="0" smtClean="0"/>
              <a:t>10.04.2013г.</a:t>
            </a:r>
            <a:endParaRPr lang="ru-RU" sz="2400" dirty="0"/>
          </a:p>
        </p:txBody>
      </p:sp>
      <p:pic>
        <p:nvPicPr>
          <p:cNvPr id="4" name="Содержимое 3" descr="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7684" y="1646238"/>
            <a:ext cx="8028631" cy="4525962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95219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	Федеральный государственный образовательный стандарт основного общего образования представляет собой совокупность требований, обязательных при реализации основной образовательной программы основного общего образования образовательными учреждениями, имеющими государственную аккредитацию.</a:t>
            </a:r>
            <a:endParaRPr lang="ru-RU" sz="32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ransition advTm="13891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Выставочный зал Союза художников РБ</a:t>
            </a:r>
            <a:br>
              <a:rPr lang="ru-RU" sz="2400" dirty="0" smtClean="0"/>
            </a:br>
            <a:r>
              <a:rPr lang="ru-RU" sz="2400" dirty="0" smtClean="0"/>
              <a:t>10.04.2013г.</a:t>
            </a:r>
            <a:endParaRPr lang="ru-RU" sz="2400" dirty="0"/>
          </a:p>
        </p:txBody>
      </p:sp>
      <p:pic>
        <p:nvPicPr>
          <p:cNvPr id="4" name="Содержимое 3" descr="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7684" y="1646238"/>
            <a:ext cx="8028631" cy="4525962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Выставочный зал Союза художников РБ</a:t>
            </a:r>
            <a:br>
              <a:rPr lang="ru-RU" sz="2400" dirty="0" smtClean="0"/>
            </a:br>
            <a:r>
              <a:rPr lang="ru-RU" sz="2400" dirty="0" smtClean="0"/>
              <a:t>10.04.2013г.</a:t>
            </a:r>
            <a:endParaRPr lang="ru-RU" sz="2400" dirty="0"/>
          </a:p>
        </p:txBody>
      </p:sp>
      <p:pic>
        <p:nvPicPr>
          <p:cNvPr id="4" name="Содержимое 3" descr="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7684" y="1646238"/>
            <a:ext cx="8028631" cy="4525962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Выставочный зал Союза художников РБ</a:t>
            </a:r>
            <a:br>
              <a:rPr lang="ru-RU" sz="2400" dirty="0" smtClean="0"/>
            </a:br>
            <a:r>
              <a:rPr lang="ru-RU" sz="2400" dirty="0" smtClean="0"/>
              <a:t>10.04.2013г.</a:t>
            </a:r>
            <a:endParaRPr lang="ru-RU" sz="2400" dirty="0"/>
          </a:p>
        </p:txBody>
      </p:sp>
      <p:pic>
        <p:nvPicPr>
          <p:cNvPr id="4" name="Содержимое 3" descr="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7684" y="1646238"/>
            <a:ext cx="8028631" cy="4525962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Выставочный зал Союза художников РБ</a:t>
            </a:r>
            <a:br>
              <a:rPr lang="ru-RU" sz="2400" dirty="0" smtClean="0"/>
            </a:br>
            <a:r>
              <a:rPr lang="ru-RU" sz="2400" dirty="0" smtClean="0"/>
              <a:t>10.04.2013г.</a:t>
            </a:r>
            <a:endParaRPr lang="ru-RU" sz="2400" dirty="0"/>
          </a:p>
        </p:txBody>
      </p:sp>
      <p:pic>
        <p:nvPicPr>
          <p:cNvPr id="4" name="Содержимое 3" descr="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7684" y="1646238"/>
            <a:ext cx="8028631" cy="4525962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Музей им. М.В. Нестерова</a:t>
            </a:r>
            <a:br>
              <a:rPr lang="ru-RU" sz="2400" dirty="0" smtClean="0"/>
            </a:br>
            <a:r>
              <a:rPr lang="ru-RU" sz="2400" dirty="0" smtClean="0"/>
              <a:t>28.11.2012г.</a:t>
            </a:r>
            <a:endParaRPr lang="ru-RU" sz="2400" dirty="0"/>
          </a:p>
        </p:txBody>
      </p:sp>
      <p:pic>
        <p:nvPicPr>
          <p:cNvPr id="4" name="Содержимое 3" descr="8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260" y="1646238"/>
            <a:ext cx="8027480" cy="4525962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Музей им. М.В. Нестерова</a:t>
            </a:r>
            <a:br>
              <a:rPr lang="ru-RU" sz="2400" dirty="0" smtClean="0"/>
            </a:br>
            <a:r>
              <a:rPr lang="ru-RU" sz="2400" dirty="0" smtClean="0"/>
              <a:t>28.11.2012г.</a:t>
            </a:r>
            <a:endParaRPr lang="ru-RU" sz="2400" dirty="0"/>
          </a:p>
        </p:txBody>
      </p:sp>
      <p:pic>
        <p:nvPicPr>
          <p:cNvPr id="4" name="Содержимое 3" descr="8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260" y="1646238"/>
            <a:ext cx="8027480" cy="4525962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Музей им. М.В. Нестерова</a:t>
            </a:r>
            <a:br>
              <a:rPr lang="ru-RU" sz="2400" dirty="0" smtClean="0"/>
            </a:br>
            <a:r>
              <a:rPr lang="ru-RU" sz="2400" dirty="0" smtClean="0"/>
              <a:t>28.11.2012г.</a:t>
            </a:r>
            <a:endParaRPr lang="ru-RU" sz="2400" dirty="0"/>
          </a:p>
        </p:txBody>
      </p:sp>
      <p:pic>
        <p:nvPicPr>
          <p:cNvPr id="4" name="Содержимое 3" descr="8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260" y="1646238"/>
            <a:ext cx="8027480" cy="4525962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Музей им. М.В. Нестерова</a:t>
            </a:r>
            <a:br>
              <a:rPr lang="ru-RU" sz="2400" dirty="0" smtClean="0"/>
            </a:br>
            <a:r>
              <a:rPr lang="ru-RU" sz="2400" dirty="0" smtClean="0"/>
              <a:t>28.11.2012г.</a:t>
            </a:r>
            <a:endParaRPr lang="ru-RU" sz="2400" dirty="0"/>
          </a:p>
        </p:txBody>
      </p:sp>
      <p:pic>
        <p:nvPicPr>
          <p:cNvPr id="4" name="Содержимое 3" descr="8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260" y="1646238"/>
            <a:ext cx="8027480" cy="4525962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Музей им. М.В. Нестерова</a:t>
            </a:r>
            <a:br>
              <a:rPr lang="ru-RU" sz="2400" dirty="0" smtClean="0"/>
            </a:br>
            <a:r>
              <a:rPr lang="ru-RU" sz="2400" dirty="0" smtClean="0"/>
              <a:t>28.11.2012г.</a:t>
            </a:r>
            <a:endParaRPr lang="ru-RU" sz="2400" dirty="0"/>
          </a:p>
        </p:txBody>
      </p:sp>
      <p:pic>
        <p:nvPicPr>
          <p:cNvPr id="4" name="Содержимое 3" descr="8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260" y="1646238"/>
            <a:ext cx="8027480" cy="4525962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Дом-музей С.Т. Аксакова</a:t>
            </a:r>
            <a:br>
              <a:rPr lang="ru-RU" sz="2400" dirty="0" smtClean="0"/>
            </a:br>
            <a:r>
              <a:rPr lang="ru-RU" sz="2400" dirty="0" smtClean="0"/>
              <a:t>23.01.2013г.</a:t>
            </a:r>
            <a:endParaRPr lang="ru-RU" sz="2400" dirty="0"/>
          </a:p>
        </p:txBody>
      </p:sp>
      <p:pic>
        <p:nvPicPr>
          <p:cNvPr id="4" name="Содержимое 3" descr="1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260" y="1646238"/>
            <a:ext cx="8027480" cy="4525962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59500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	Стандарт направлен на обеспечение духовно-нравственного развития, воспитания обучающихся.</a:t>
            </a:r>
            <a:endParaRPr lang="ru-RU" sz="48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ransition advTm="7344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Дом-музей С.Т. Аксакова</a:t>
            </a:r>
            <a:br>
              <a:rPr lang="ru-RU" sz="2400" dirty="0" smtClean="0"/>
            </a:br>
            <a:r>
              <a:rPr lang="ru-RU" sz="2400" dirty="0" smtClean="0"/>
              <a:t>23.01.2013г.</a:t>
            </a:r>
            <a:endParaRPr lang="ru-RU" sz="2400" dirty="0"/>
          </a:p>
        </p:txBody>
      </p:sp>
      <p:pic>
        <p:nvPicPr>
          <p:cNvPr id="4" name="Содержимое 3" descr="1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260" y="1646238"/>
            <a:ext cx="8027480" cy="4525962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Дом-музей С.Т. Аксакова</a:t>
            </a:r>
            <a:br>
              <a:rPr lang="ru-RU" sz="2400" dirty="0" smtClean="0"/>
            </a:br>
            <a:r>
              <a:rPr lang="ru-RU" sz="2400" dirty="0" smtClean="0"/>
              <a:t>23.01.2013г.</a:t>
            </a:r>
            <a:endParaRPr lang="ru-RU" sz="2400" dirty="0"/>
          </a:p>
        </p:txBody>
      </p:sp>
      <p:pic>
        <p:nvPicPr>
          <p:cNvPr id="4" name="Содержимое 3" descr="1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260" y="1646238"/>
            <a:ext cx="8027480" cy="4525962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Дом-музей С.Т. Аксакова</a:t>
            </a:r>
            <a:br>
              <a:rPr lang="ru-RU" sz="2400" dirty="0" smtClean="0"/>
            </a:br>
            <a:r>
              <a:rPr lang="ru-RU" sz="2400" dirty="0" smtClean="0"/>
              <a:t>23.01.2013г.</a:t>
            </a:r>
            <a:endParaRPr lang="ru-RU" sz="2400" dirty="0"/>
          </a:p>
        </p:txBody>
      </p:sp>
      <p:pic>
        <p:nvPicPr>
          <p:cNvPr id="4" name="Содержимое 3" descr="1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260" y="1646238"/>
            <a:ext cx="8027480" cy="4525962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Дом-музей С.Т. Аксакова</a:t>
            </a:r>
            <a:br>
              <a:rPr lang="ru-RU" sz="2400" dirty="0" smtClean="0"/>
            </a:br>
            <a:r>
              <a:rPr lang="ru-RU" sz="2400" dirty="0" smtClean="0"/>
              <a:t>06.03.2013г.</a:t>
            </a:r>
            <a:endParaRPr lang="ru-RU" sz="2400" dirty="0"/>
          </a:p>
        </p:txBody>
      </p:sp>
      <p:pic>
        <p:nvPicPr>
          <p:cNvPr id="4" name="Содержимое 3" descr="3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260" y="1646238"/>
            <a:ext cx="8027480" cy="4525962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Дом-музей С.Т. Аксакова</a:t>
            </a:r>
            <a:br>
              <a:rPr lang="ru-RU" sz="2400" dirty="0" smtClean="0"/>
            </a:br>
            <a:r>
              <a:rPr lang="ru-RU" sz="2400" dirty="0" smtClean="0"/>
              <a:t>06.03.2013г.</a:t>
            </a:r>
            <a:endParaRPr lang="ru-RU" sz="2400" dirty="0"/>
          </a:p>
        </p:txBody>
      </p:sp>
      <p:pic>
        <p:nvPicPr>
          <p:cNvPr id="4" name="Содержимое 3" descr="3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260" y="1646238"/>
            <a:ext cx="8027480" cy="4525962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Дом-музей С.Т. Аксакова</a:t>
            </a:r>
            <a:br>
              <a:rPr lang="ru-RU" sz="2400" dirty="0" smtClean="0"/>
            </a:br>
            <a:r>
              <a:rPr lang="ru-RU" sz="2400" dirty="0" smtClean="0"/>
              <a:t>06.03.2013г.</a:t>
            </a:r>
            <a:endParaRPr lang="ru-RU" sz="2400" dirty="0"/>
          </a:p>
        </p:txBody>
      </p:sp>
      <p:pic>
        <p:nvPicPr>
          <p:cNvPr id="4" name="Содержимое 3" descr="3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260" y="1646238"/>
            <a:ext cx="8027480" cy="4525962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Дом-музей С.Т. Аксакова</a:t>
            </a:r>
            <a:br>
              <a:rPr lang="ru-RU" sz="2400" dirty="0" smtClean="0"/>
            </a:br>
            <a:r>
              <a:rPr lang="ru-RU" sz="2400" dirty="0" smtClean="0"/>
              <a:t>06.03.2013г.</a:t>
            </a:r>
            <a:endParaRPr lang="ru-RU" sz="2400" dirty="0"/>
          </a:p>
        </p:txBody>
      </p:sp>
      <p:pic>
        <p:nvPicPr>
          <p:cNvPr id="4" name="Содержимое 3" descr="3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260" y="1646238"/>
            <a:ext cx="8027480" cy="4525962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Дом-музей С.Т. Аксакова</a:t>
            </a:r>
            <a:br>
              <a:rPr lang="ru-RU" sz="2400" dirty="0" smtClean="0"/>
            </a:br>
            <a:r>
              <a:rPr lang="ru-RU" sz="2400" dirty="0" smtClean="0"/>
              <a:t>03.04.2013г.</a:t>
            </a:r>
            <a:endParaRPr lang="ru-RU" sz="2400" dirty="0"/>
          </a:p>
        </p:txBody>
      </p:sp>
      <p:pic>
        <p:nvPicPr>
          <p:cNvPr id="4" name="Содержимое 3" descr="5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260" y="1646238"/>
            <a:ext cx="8027480" cy="4525962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Дом-музей С.Т. Аксакова</a:t>
            </a:r>
            <a:br>
              <a:rPr lang="ru-RU" sz="2400" dirty="0" smtClean="0"/>
            </a:br>
            <a:r>
              <a:rPr lang="ru-RU" sz="2400" dirty="0" smtClean="0"/>
              <a:t>03.04.2013г.</a:t>
            </a:r>
            <a:endParaRPr lang="ru-RU" sz="2400" dirty="0"/>
          </a:p>
        </p:txBody>
      </p:sp>
      <p:pic>
        <p:nvPicPr>
          <p:cNvPr id="4" name="Содержимое 3" descr="5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260" y="1646238"/>
            <a:ext cx="8027480" cy="4525962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Дом-музей С.Т. Аксакова</a:t>
            </a:r>
            <a:br>
              <a:rPr lang="ru-RU" sz="2400" dirty="0" smtClean="0"/>
            </a:br>
            <a:r>
              <a:rPr lang="ru-RU" sz="2400" dirty="0" smtClean="0"/>
              <a:t>03.04.2013г.</a:t>
            </a:r>
            <a:endParaRPr lang="ru-RU" sz="2400" dirty="0"/>
          </a:p>
        </p:txBody>
      </p:sp>
      <p:pic>
        <p:nvPicPr>
          <p:cNvPr id="4" name="Содержимое 3" descr="5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260" y="1646238"/>
            <a:ext cx="8027480" cy="4525962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5523566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sz="4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В основе Стандарта лежит системно-деятельностный подход, который обеспечивает формирование готовности к саморазвитию и непрерывному образованию.</a:t>
            </a:r>
            <a:endParaRPr lang="ru-RU" sz="4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ransition advTm="12907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Дом-музей С.Т. Аксакова</a:t>
            </a:r>
            <a:br>
              <a:rPr lang="ru-RU" sz="2400" dirty="0" smtClean="0"/>
            </a:br>
            <a:r>
              <a:rPr lang="ru-RU" sz="2400" dirty="0" smtClean="0"/>
              <a:t>03.04.2013г.</a:t>
            </a:r>
            <a:endParaRPr lang="ru-RU" sz="2400" dirty="0"/>
          </a:p>
        </p:txBody>
      </p:sp>
      <p:pic>
        <p:nvPicPr>
          <p:cNvPr id="4" name="Содержимое 3" descr="5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260" y="1646238"/>
            <a:ext cx="8027480" cy="4525962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Дом-музей С.Т. Аксакова</a:t>
            </a:r>
            <a:br>
              <a:rPr lang="ru-RU" sz="2400" dirty="0" smtClean="0"/>
            </a:br>
            <a:r>
              <a:rPr lang="ru-RU" sz="2400" dirty="0" smtClean="0"/>
              <a:t>03.04.2013г.</a:t>
            </a:r>
            <a:endParaRPr lang="ru-RU" sz="2400" dirty="0"/>
          </a:p>
        </p:txBody>
      </p:sp>
      <p:pic>
        <p:nvPicPr>
          <p:cNvPr id="4" name="Содержимое 3" descr="5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260" y="1646238"/>
            <a:ext cx="8027480" cy="4525962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Дом-музей С.Т. Аксакова</a:t>
            </a:r>
            <a:br>
              <a:rPr lang="ru-RU" sz="2400" dirty="0" smtClean="0"/>
            </a:br>
            <a:r>
              <a:rPr lang="ru-RU" sz="2400" dirty="0" smtClean="0"/>
              <a:t>03.04.2013г.</a:t>
            </a:r>
            <a:endParaRPr lang="ru-RU" sz="2400" dirty="0"/>
          </a:p>
        </p:txBody>
      </p:sp>
      <p:pic>
        <p:nvPicPr>
          <p:cNvPr id="4" name="Содержимое 3" descr="5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260" y="1646238"/>
            <a:ext cx="8027480" cy="4525962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Дом-музей С.Т. Аксакова</a:t>
            </a:r>
            <a:br>
              <a:rPr lang="ru-RU" sz="2400" dirty="0" smtClean="0"/>
            </a:br>
            <a:r>
              <a:rPr lang="ru-RU" sz="2400" dirty="0" smtClean="0"/>
              <a:t>03.04.2013г.</a:t>
            </a:r>
            <a:endParaRPr lang="ru-RU" sz="2400" dirty="0"/>
          </a:p>
        </p:txBody>
      </p:sp>
      <p:pic>
        <p:nvPicPr>
          <p:cNvPr id="4" name="Содержимое 3" descr="5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260" y="1646238"/>
            <a:ext cx="8027480" cy="4525962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Дом-музей С.Т. Аксакова</a:t>
            </a:r>
            <a:br>
              <a:rPr lang="ru-RU" sz="2400" dirty="0" smtClean="0"/>
            </a:br>
            <a:r>
              <a:rPr lang="ru-RU" sz="2400" dirty="0" smtClean="0"/>
              <a:t>30.04.2013г.</a:t>
            </a:r>
            <a:endParaRPr lang="ru-RU" sz="2400" dirty="0"/>
          </a:p>
        </p:txBody>
      </p:sp>
      <p:pic>
        <p:nvPicPr>
          <p:cNvPr id="4" name="Содержимое 3" descr="0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260" y="1646238"/>
            <a:ext cx="8027480" cy="4525962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Дом-музей С.Т. Аксакова</a:t>
            </a:r>
            <a:br>
              <a:rPr lang="ru-RU" sz="2400" dirty="0" smtClean="0"/>
            </a:br>
            <a:r>
              <a:rPr lang="ru-RU" sz="2400" dirty="0" smtClean="0"/>
              <a:t>30.04.2013г.</a:t>
            </a:r>
            <a:endParaRPr lang="ru-RU" sz="2400" dirty="0"/>
          </a:p>
        </p:txBody>
      </p:sp>
      <p:pic>
        <p:nvPicPr>
          <p:cNvPr id="4" name="Содержимое 3" descr="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260" y="1646238"/>
            <a:ext cx="8027480" cy="4525962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Дом-музей С.Т. Аксакова</a:t>
            </a:r>
            <a:br>
              <a:rPr lang="ru-RU" sz="2400" dirty="0" smtClean="0"/>
            </a:br>
            <a:r>
              <a:rPr lang="ru-RU" sz="2400" dirty="0" smtClean="0"/>
              <a:t>30.04.2013г.</a:t>
            </a:r>
            <a:endParaRPr lang="ru-RU" sz="2400" dirty="0"/>
          </a:p>
        </p:txBody>
      </p:sp>
      <p:pic>
        <p:nvPicPr>
          <p:cNvPr id="5" name="Содержимое 4" descr="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260" y="1646238"/>
            <a:ext cx="8027480" cy="4525962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Дом-музей С.Т. Аксакова</a:t>
            </a:r>
            <a:br>
              <a:rPr lang="ru-RU" sz="2400" dirty="0" smtClean="0"/>
            </a:br>
            <a:r>
              <a:rPr lang="ru-RU" sz="2400" dirty="0" smtClean="0"/>
              <a:t>30.04.2013г.</a:t>
            </a:r>
            <a:endParaRPr lang="ru-RU" sz="2400" dirty="0"/>
          </a:p>
        </p:txBody>
      </p:sp>
      <p:pic>
        <p:nvPicPr>
          <p:cNvPr id="4" name="Содержимое 3" descr="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260" y="1646238"/>
            <a:ext cx="8027480" cy="4525962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Дом-музей С.Т. Аксакова</a:t>
            </a:r>
            <a:br>
              <a:rPr lang="ru-RU" sz="2400" dirty="0" smtClean="0"/>
            </a:br>
            <a:r>
              <a:rPr lang="ru-RU" sz="2400" dirty="0" smtClean="0"/>
              <a:t>30.04.2013г.</a:t>
            </a:r>
            <a:endParaRPr lang="ru-RU" sz="2400" dirty="0"/>
          </a:p>
        </p:txBody>
      </p:sp>
      <p:pic>
        <p:nvPicPr>
          <p:cNvPr id="4" name="Содержимое 3" descr="0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260" y="1646238"/>
            <a:ext cx="8027480" cy="4525962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Дом-музей С.Т. Аксакова</a:t>
            </a:r>
            <a:br>
              <a:rPr lang="ru-RU" sz="2400" dirty="0" smtClean="0"/>
            </a:br>
            <a:r>
              <a:rPr lang="ru-RU" sz="2400" dirty="0" smtClean="0"/>
              <a:t>30.04.2013г.</a:t>
            </a:r>
            <a:endParaRPr lang="ru-RU" sz="2400" dirty="0"/>
          </a:p>
        </p:txBody>
      </p:sp>
      <p:pic>
        <p:nvPicPr>
          <p:cNvPr id="4" name="Содержимое 3" descr="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260" y="1646238"/>
            <a:ext cx="8027480" cy="4525962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59500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	</a:t>
            </a:r>
            <a:r>
              <a:rPr lang="ru-RU" sz="36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Стандарт ориентирован на становление личностных характеристик</a:t>
            </a:r>
            <a:r>
              <a:rPr lang="ru-RU" sz="3600" b="1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6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обучающегося, который должен любить свой край и своё Отечество, осознавать и принимать ценности человеческой жизни, семьи, гражданского общества, активно и заинтересованно познавать мир.</a:t>
            </a:r>
            <a:endParaRPr lang="ru-RU" sz="36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ransition advTm="9766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Дом-музей С.Т. Аксакова</a:t>
            </a:r>
            <a:br>
              <a:rPr lang="ru-RU" sz="2400" dirty="0" smtClean="0"/>
            </a:br>
            <a:r>
              <a:rPr lang="ru-RU" sz="2400" dirty="0" smtClean="0"/>
              <a:t>30.04.2013г.</a:t>
            </a:r>
            <a:endParaRPr lang="ru-RU" sz="2400" dirty="0"/>
          </a:p>
        </p:txBody>
      </p:sp>
      <p:pic>
        <p:nvPicPr>
          <p:cNvPr id="4" name="Содержимое 3" descr="0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260" y="1646238"/>
            <a:ext cx="8027480" cy="4525962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Дом-музей С.Т. Аксакова</a:t>
            </a:r>
            <a:br>
              <a:rPr lang="ru-RU" sz="2400" dirty="0" smtClean="0"/>
            </a:br>
            <a:r>
              <a:rPr lang="ru-RU" sz="2400" dirty="0" smtClean="0"/>
              <a:t>30.04.2013г.</a:t>
            </a:r>
            <a:endParaRPr lang="ru-RU" sz="2400" dirty="0"/>
          </a:p>
        </p:txBody>
      </p:sp>
      <p:pic>
        <p:nvPicPr>
          <p:cNvPr id="4" name="Содержимое 3" descr="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260" y="1646238"/>
            <a:ext cx="8027480" cy="4525962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Дом-музей С.Т. Аксакова</a:t>
            </a:r>
            <a:br>
              <a:rPr lang="ru-RU" sz="2400" dirty="0" smtClean="0"/>
            </a:br>
            <a:r>
              <a:rPr lang="ru-RU" sz="2400" dirty="0" smtClean="0"/>
              <a:t>30.04.2013г.</a:t>
            </a:r>
            <a:endParaRPr lang="ru-RU" sz="2400" dirty="0"/>
          </a:p>
        </p:txBody>
      </p:sp>
      <p:pic>
        <p:nvPicPr>
          <p:cNvPr id="4" name="Содержимое 3" descr="0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260" y="1646238"/>
            <a:ext cx="8027480" cy="4525962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Дом-музей С.Т. Аксакова</a:t>
            </a:r>
            <a:br>
              <a:rPr lang="ru-RU" sz="2400" dirty="0" smtClean="0"/>
            </a:br>
            <a:r>
              <a:rPr lang="ru-RU" sz="2400" dirty="0" smtClean="0"/>
              <a:t>30.04.2013г.</a:t>
            </a:r>
            <a:endParaRPr lang="ru-RU" sz="2400" dirty="0"/>
          </a:p>
        </p:txBody>
      </p:sp>
      <p:pic>
        <p:nvPicPr>
          <p:cNvPr id="4" name="Содержимое 3" descr="0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260" y="1646238"/>
            <a:ext cx="8027480" cy="4525962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Дом-музей С.Т. Аксакова</a:t>
            </a:r>
            <a:br>
              <a:rPr lang="ru-RU" sz="2400" dirty="0" smtClean="0"/>
            </a:br>
            <a:r>
              <a:rPr lang="ru-RU" sz="2400" dirty="0" smtClean="0"/>
              <a:t>30.04.2013г.</a:t>
            </a:r>
            <a:endParaRPr lang="ru-RU" sz="2400" dirty="0"/>
          </a:p>
        </p:txBody>
      </p:sp>
      <p:pic>
        <p:nvPicPr>
          <p:cNvPr id="4" name="Содержимое 3" descr="0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260" y="1646238"/>
            <a:ext cx="8027480" cy="4525962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Дом-музей С.Т. Аксакова</a:t>
            </a:r>
            <a:br>
              <a:rPr lang="ru-RU" sz="2400" dirty="0" smtClean="0"/>
            </a:br>
            <a:r>
              <a:rPr lang="ru-RU" sz="2400" dirty="0" smtClean="0"/>
              <a:t>30.04.2013г.</a:t>
            </a:r>
            <a:endParaRPr lang="ru-RU" sz="2400" dirty="0"/>
          </a:p>
        </p:txBody>
      </p:sp>
      <p:pic>
        <p:nvPicPr>
          <p:cNvPr id="4" name="Содержимое 3" descr="0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260" y="1646238"/>
            <a:ext cx="8027480" cy="4525962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Дом-музей С.Т. Аксакова</a:t>
            </a:r>
            <a:br>
              <a:rPr lang="ru-RU" sz="2400" dirty="0" smtClean="0"/>
            </a:br>
            <a:r>
              <a:rPr lang="ru-RU" sz="2400" dirty="0" smtClean="0"/>
              <a:t>30.04.2013г.</a:t>
            </a:r>
            <a:endParaRPr lang="ru-RU" sz="2400" dirty="0"/>
          </a:p>
        </p:txBody>
      </p:sp>
      <p:pic>
        <p:nvPicPr>
          <p:cNvPr id="4" name="Содержимое 3" descr="0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260" y="1646238"/>
            <a:ext cx="8027480" cy="4525962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Дом-музей С.Т. Аксакова</a:t>
            </a:r>
            <a:br>
              <a:rPr lang="ru-RU" sz="2400" dirty="0" smtClean="0"/>
            </a:br>
            <a:r>
              <a:rPr lang="ru-RU" sz="2400" dirty="0" smtClean="0"/>
              <a:t>30.04.2013г.</a:t>
            </a:r>
            <a:endParaRPr lang="ru-RU" sz="2400" dirty="0"/>
          </a:p>
        </p:txBody>
      </p:sp>
      <p:pic>
        <p:nvPicPr>
          <p:cNvPr id="4" name="Содержимое 3" descr="0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260" y="1646238"/>
            <a:ext cx="8027480" cy="4525962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Дом-музей С.Т. Аксакова</a:t>
            </a:r>
            <a:br>
              <a:rPr lang="ru-RU" sz="2400" dirty="0" smtClean="0"/>
            </a:br>
            <a:r>
              <a:rPr lang="ru-RU" sz="2400" dirty="0" smtClean="0"/>
              <a:t>30.04.2013г.</a:t>
            </a:r>
            <a:endParaRPr lang="ru-RU" sz="2400" dirty="0"/>
          </a:p>
        </p:txBody>
      </p:sp>
      <p:pic>
        <p:nvPicPr>
          <p:cNvPr id="4" name="Содержимое 3" descr="0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260" y="1646238"/>
            <a:ext cx="8027480" cy="4525962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Дом-музей С.Т. Аксакова</a:t>
            </a:r>
            <a:br>
              <a:rPr lang="ru-RU" sz="2400" dirty="0" smtClean="0"/>
            </a:br>
            <a:r>
              <a:rPr lang="ru-RU" sz="2400" dirty="0" smtClean="0"/>
              <a:t>30.04.2013г.</a:t>
            </a:r>
            <a:endParaRPr lang="ru-RU" sz="2400" dirty="0"/>
          </a:p>
        </p:txBody>
      </p:sp>
      <p:pic>
        <p:nvPicPr>
          <p:cNvPr id="4" name="Содержимое 3" descr="0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260" y="1646238"/>
            <a:ext cx="8027480" cy="4525962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46238"/>
          <a:ext cx="8229600" cy="88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ru-RU" sz="2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Порождает зло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Противостоит злу</a:t>
                      </a:r>
                      <a:endParaRPr lang="ru-RU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advTm="7578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Дом-музей С.Т. Аксакова</a:t>
            </a:r>
            <a:br>
              <a:rPr lang="ru-RU" sz="2400" dirty="0" smtClean="0"/>
            </a:br>
            <a:r>
              <a:rPr lang="ru-RU" sz="2400" dirty="0" smtClean="0"/>
              <a:t>30.04.2013г.</a:t>
            </a:r>
            <a:endParaRPr lang="ru-RU" sz="2400" dirty="0"/>
          </a:p>
        </p:txBody>
      </p:sp>
      <p:pic>
        <p:nvPicPr>
          <p:cNvPr id="4" name="Содержимое 3" descr="0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260" y="1646238"/>
            <a:ext cx="8027480" cy="4525962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Дом-музей С.Т. Аксакова</a:t>
            </a:r>
            <a:br>
              <a:rPr lang="ru-RU" sz="2400" dirty="0" smtClean="0"/>
            </a:br>
            <a:r>
              <a:rPr lang="ru-RU" sz="2400" dirty="0" smtClean="0"/>
              <a:t>30.04.2013г.</a:t>
            </a:r>
            <a:endParaRPr lang="ru-RU" sz="2400" dirty="0"/>
          </a:p>
        </p:txBody>
      </p:sp>
      <p:pic>
        <p:nvPicPr>
          <p:cNvPr id="4" name="Содержимое 3" descr="0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260" y="1646238"/>
            <a:ext cx="8027480" cy="4525962"/>
          </a:xfr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Дом-музей С.Т. Аксакова</a:t>
            </a:r>
            <a:br>
              <a:rPr lang="ru-RU" sz="2400" dirty="0" smtClean="0"/>
            </a:br>
            <a:r>
              <a:rPr lang="ru-RU" sz="2400" dirty="0" smtClean="0"/>
              <a:t>30.04.2013г.</a:t>
            </a:r>
            <a:endParaRPr lang="ru-RU" sz="2400" dirty="0"/>
          </a:p>
        </p:txBody>
      </p:sp>
      <p:pic>
        <p:nvPicPr>
          <p:cNvPr id="4" name="Содержимое 3" descr="0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260" y="1646238"/>
            <a:ext cx="8027480" cy="4525962"/>
          </a:xfr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Дом-музей С.Т. Аксакова</a:t>
            </a:r>
            <a:br>
              <a:rPr lang="ru-RU" sz="2400" dirty="0" smtClean="0"/>
            </a:br>
            <a:r>
              <a:rPr lang="ru-RU" sz="2400" dirty="0" smtClean="0"/>
              <a:t>30.04.2013г.</a:t>
            </a:r>
            <a:endParaRPr lang="ru-RU" sz="2400" dirty="0"/>
          </a:p>
        </p:txBody>
      </p:sp>
      <p:pic>
        <p:nvPicPr>
          <p:cNvPr id="4" name="Содержимое 3" descr="0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260" y="1646238"/>
            <a:ext cx="8027480" cy="4525962"/>
          </a:xfr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Дом-музей С.Т. Аксакова</a:t>
            </a:r>
            <a:br>
              <a:rPr lang="ru-RU" sz="2400" dirty="0" smtClean="0"/>
            </a:br>
            <a:r>
              <a:rPr lang="ru-RU" sz="2400" dirty="0" smtClean="0"/>
              <a:t>30.04.2013г.</a:t>
            </a:r>
            <a:endParaRPr lang="ru-RU" sz="2400" dirty="0"/>
          </a:p>
        </p:txBody>
      </p:sp>
      <p:pic>
        <p:nvPicPr>
          <p:cNvPr id="4" name="Содержимое 3" descr="0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260" y="1646238"/>
            <a:ext cx="8027480" cy="4525962"/>
          </a:xfr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Дом-музей С.Т. Аксакова</a:t>
            </a:r>
            <a:br>
              <a:rPr lang="ru-RU" sz="2400" dirty="0" smtClean="0"/>
            </a:br>
            <a:r>
              <a:rPr lang="ru-RU" sz="2400" dirty="0" smtClean="0"/>
              <a:t>30.04.2013г.</a:t>
            </a:r>
            <a:endParaRPr lang="ru-RU" sz="2400" dirty="0"/>
          </a:p>
        </p:txBody>
      </p:sp>
      <p:pic>
        <p:nvPicPr>
          <p:cNvPr id="4" name="Содержимое 3" descr="0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260" y="1646238"/>
            <a:ext cx="8027480" cy="4525962"/>
          </a:xfr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Дом-музей С.Т. Аксакова</a:t>
            </a:r>
            <a:br>
              <a:rPr lang="ru-RU" sz="2400" dirty="0" smtClean="0"/>
            </a:br>
            <a:r>
              <a:rPr lang="ru-RU" sz="2400" dirty="0" smtClean="0"/>
              <a:t>30.04.2013г.</a:t>
            </a:r>
            <a:endParaRPr lang="ru-RU" sz="2400" dirty="0"/>
          </a:p>
        </p:txBody>
      </p:sp>
      <p:pic>
        <p:nvPicPr>
          <p:cNvPr id="4" name="Содержимое 3" descr="0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260" y="1646238"/>
            <a:ext cx="8027480" cy="4525962"/>
          </a:xfr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Дом-музей С.Т. Аксакова</a:t>
            </a:r>
            <a:br>
              <a:rPr lang="ru-RU" sz="2400" dirty="0" smtClean="0"/>
            </a:br>
            <a:r>
              <a:rPr lang="ru-RU" sz="2400" dirty="0" smtClean="0"/>
              <a:t>30.04.2013г.</a:t>
            </a:r>
            <a:endParaRPr lang="ru-RU" sz="2400" dirty="0"/>
          </a:p>
        </p:txBody>
      </p:sp>
      <p:pic>
        <p:nvPicPr>
          <p:cNvPr id="4" name="Содержимое 3" descr="0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260" y="1646238"/>
            <a:ext cx="8027480" cy="4525962"/>
          </a:xfr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Дом-музей С.Т. Аксакова</a:t>
            </a:r>
            <a:br>
              <a:rPr lang="ru-RU" sz="2400" dirty="0" smtClean="0"/>
            </a:br>
            <a:r>
              <a:rPr lang="ru-RU" sz="2400" dirty="0" smtClean="0"/>
              <a:t>30.04.2013г.</a:t>
            </a:r>
            <a:endParaRPr lang="ru-RU" sz="2400" dirty="0"/>
          </a:p>
        </p:txBody>
      </p:sp>
      <p:pic>
        <p:nvPicPr>
          <p:cNvPr id="4" name="Содержимое 3" descr="0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260" y="1646238"/>
            <a:ext cx="8027480" cy="4525962"/>
          </a:xfr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Дом-музей С.Т. Аксакова</a:t>
            </a:r>
            <a:br>
              <a:rPr lang="ru-RU" sz="2400" dirty="0" smtClean="0"/>
            </a:br>
            <a:r>
              <a:rPr lang="ru-RU" sz="2400" dirty="0" smtClean="0"/>
              <a:t>30.04.2013г.</a:t>
            </a:r>
            <a:endParaRPr lang="ru-RU" sz="2400" dirty="0"/>
          </a:p>
        </p:txBody>
      </p:sp>
      <p:pic>
        <p:nvPicPr>
          <p:cNvPr id="4" name="Содержимое 3" descr="0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260" y="1646238"/>
            <a:ext cx="8027480" cy="4525962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46238"/>
          <a:ext cx="8229600" cy="828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ru-RU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Я куплю лекарства от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Я поделюсь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advTm="525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Дом-музей С.Т. Аксакова</a:t>
            </a:r>
            <a:br>
              <a:rPr lang="ru-RU" sz="2400" dirty="0" smtClean="0"/>
            </a:br>
            <a:r>
              <a:rPr lang="ru-RU" sz="2400" dirty="0" smtClean="0"/>
              <a:t>30.04.2013г.</a:t>
            </a:r>
            <a:endParaRPr lang="ru-RU" sz="2400" dirty="0"/>
          </a:p>
        </p:txBody>
      </p:sp>
      <p:pic>
        <p:nvPicPr>
          <p:cNvPr id="4" name="Содержимое 3" descr="0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260" y="1646238"/>
            <a:ext cx="8027480" cy="4525962"/>
          </a:xfr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Проводы Масленицы</a:t>
            </a:r>
            <a:br>
              <a:rPr lang="ru-RU" sz="2400" dirty="0" smtClean="0"/>
            </a:br>
            <a:r>
              <a:rPr lang="ru-RU" sz="2400" dirty="0" smtClean="0"/>
              <a:t>12.03.2013г.</a:t>
            </a:r>
            <a:endParaRPr lang="ru-RU" sz="2400" dirty="0"/>
          </a:p>
        </p:txBody>
      </p:sp>
      <p:pic>
        <p:nvPicPr>
          <p:cNvPr id="4" name="Содержимое 3" descr="00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260" y="1646238"/>
            <a:ext cx="8027480" cy="4525962"/>
          </a:xfr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Проводы Масленицы</a:t>
            </a:r>
            <a:br>
              <a:rPr lang="ru-RU" sz="2400" dirty="0" smtClean="0"/>
            </a:br>
            <a:r>
              <a:rPr lang="ru-RU" sz="2400" dirty="0" smtClean="0"/>
              <a:t>12.03.2013г.</a:t>
            </a:r>
            <a:endParaRPr lang="ru-RU" sz="2400" dirty="0"/>
          </a:p>
        </p:txBody>
      </p:sp>
      <p:pic>
        <p:nvPicPr>
          <p:cNvPr id="4" name="Содержимое 3" descr="0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260" y="1646238"/>
            <a:ext cx="8027480" cy="4525962"/>
          </a:xfr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Проводы Масленицы</a:t>
            </a:r>
            <a:br>
              <a:rPr lang="ru-RU" sz="2400" dirty="0" smtClean="0"/>
            </a:br>
            <a:r>
              <a:rPr lang="ru-RU" sz="2400" dirty="0" smtClean="0"/>
              <a:t>12.03.2013г.</a:t>
            </a:r>
            <a:endParaRPr lang="ru-RU" sz="2400" dirty="0"/>
          </a:p>
        </p:txBody>
      </p:sp>
      <p:pic>
        <p:nvPicPr>
          <p:cNvPr id="4" name="Содержимое 3" descr="0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260" y="1646238"/>
            <a:ext cx="8027480" cy="4525962"/>
          </a:xfr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Проводы Масленицы</a:t>
            </a:r>
            <a:br>
              <a:rPr lang="ru-RU" sz="2400" dirty="0" smtClean="0"/>
            </a:br>
            <a:r>
              <a:rPr lang="ru-RU" sz="2400" dirty="0" smtClean="0"/>
              <a:t>12.03.2013г.</a:t>
            </a:r>
            <a:endParaRPr lang="ru-RU" sz="2400" dirty="0"/>
          </a:p>
        </p:txBody>
      </p:sp>
      <p:pic>
        <p:nvPicPr>
          <p:cNvPr id="4" name="Содержимое 3" descr="0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260" y="1646238"/>
            <a:ext cx="8027480" cy="4525962"/>
          </a:xfr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Проводы Масленицы</a:t>
            </a:r>
            <a:br>
              <a:rPr lang="ru-RU" sz="2400" dirty="0" smtClean="0"/>
            </a:br>
            <a:r>
              <a:rPr lang="ru-RU" sz="2400" dirty="0" smtClean="0"/>
              <a:t>12.03.2013г.</a:t>
            </a:r>
            <a:endParaRPr lang="ru-RU" sz="2400" dirty="0"/>
          </a:p>
        </p:txBody>
      </p:sp>
      <p:pic>
        <p:nvPicPr>
          <p:cNvPr id="4" name="Содержимое 3" descr="0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260" y="1646238"/>
            <a:ext cx="8027480" cy="4525962"/>
          </a:xfr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Проводы Масленицы</a:t>
            </a:r>
            <a:br>
              <a:rPr lang="ru-RU" sz="2400" dirty="0" smtClean="0"/>
            </a:br>
            <a:r>
              <a:rPr lang="ru-RU" sz="2400" dirty="0" smtClean="0"/>
              <a:t>12.03.2013г.</a:t>
            </a:r>
            <a:endParaRPr lang="ru-RU" sz="2400" dirty="0"/>
          </a:p>
        </p:txBody>
      </p:sp>
      <p:pic>
        <p:nvPicPr>
          <p:cNvPr id="4" name="Содержимое 3" descr="0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260" y="1646238"/>
            <a:ext cx="8027480" cy="4525962"/>
          </a:xfr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Проводы Масленицы</a:t>
            </a:r>
            <a:br>
              <a:rPr lang="ru-RU" sz="2400" dirty="0" smtClean="0"/>
            </a:br>
            <a:r>
              <a:rPr lang="ru-RU" sz="2400" dirty="0" smtClean="0"/>
              <a:t>12.03.2013г.</a:t>
            </a:r>
            <a:endParaRPr lang="ru-RU" sz="2400" dirty="0"/>
          </a:p>
        </p:txBody>
      </p:sp>
      <p:pic>
        <p:nvPicPr>
          <p:cNvPr id="4" name="Содержимое 3" descr="00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260" y="1646238"/>
            <a:ext cx="8027480" cy="4525962"/>
          </a:xfr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Проводы Масленицы</a:t>
            </a:r>
            <a:br>
              <a:rPr lang="ru-RU" sz="2400" dirty="0" smtClean="0"/>
            </a:br>
            <a:r>
              <a:rPr lang="ru-RU" sz="2400" dirty="0" smtClean="0"/>
              <a:t>12.03.2013г.</a:t>
            </a:r>
            <a:endParaRPr lang="ru-RU" sz="2400" dirty="0"/>
          </a:p>
        </p:txBody>
      </p:sp>
      <p:pic>
        <p:nvPicPr>
          <p:cNvPr id="4" name="Содержимое 3" descr="0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260" y="1646238"/>
            <a:ext cx="8027480" cy="4525962"/>
          </a:xfr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Проводы Масленицы</a:t>
            </a:r>
            <a:br>
              <a:rPr lang="ru-RU" sz="2400" dirty="0" smtClean="0"/>
            </a:br>
            <a:r>
              <a:rPr lang="ru-RU" sz="2400" dirty="0" smtClean="0"/>
              <a:t>12.03.2013г.</a:t>
            </a:r>
            <a:endParaRPr lang="ru-RU" sz="2400" dirty="0"/>
          </a:p>
        </p:txBody>
      </p:sp>
      <p:pic>
        <p:nvPicPr>
          <p:cNvPr id="4" name="Содержимое 3" descr="00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260" y="1646238"/>
            <a:ext cx="8027480" cy="4525962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Выставочный зал Союза художников РБ</a:t>
            </a:r>
            <a:br>
              <a:rPr lang="ru-RU" sz="2000" dirty="0" smtClean="0"/>
            </a:br>
            <a:r>
              <a:rPr lang="ru-RU" sz="2000" dirty="0" smtClean="0"/>
              <a:t>26.12.2012г.</a:t>
            </a:r>
            <a:endParaRPr lang="ru-RU" sz="2000" dirty="0"/>
          </a:p>
        </p:txBody>
      </p:sp>
      <p:pic>
        <p:nvPicPr>
          <p:cNvPr id="4" name="Содержимое 3" descr="9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7684" y="1646238"/>
            <a:ext cx="8028631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Проводы Масленицы</a:t>
            </a:r>
            <a:br>
              <a:rPr lang="ru-RU" sz="2400" dirty="0" smtClean="0"/>
            </a:br>
            <a:r>
              <a:rPr lang="ru-RU" sz="2400" dirty="0" smtClean="0"/>
              <a:t>12.03.2013г.</a:t>
            </a:r>
            <a:endParaRPr lang="ru-RU" sz="2400" dirty="0"/>
          </a:p>
        </p:txBody>
      </p:sp>
      <p:pic>
        <p:nvPicPr>
          <p:cNvPr id="4" name="Содержимое 3" descr="00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260" y="1646238"/>
            <a:ext cx="8027480" cy="4525962"/>
          </a:xfr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endParaRPr lang="ru-RU" dirty="0" smtClean="0"/>
          </a:p>
          <a:p>
            <a:pPr algn="r"/>
            <a:endParaRPr lang="ru-RU" dirty="0" smtClean="0"/>
          </a:p>
          <a:p>
            <a:pPr algn="r"/>
            <a:endParaRPr lang="ru-RU" dirty="0" smtClean="0"/>
          </a:p>
          <a:p>
            <a:pPr algn="r"/>
            <a:endParaRPr lang="ru-RU" dirty="0" smtClean="0"/>
          </a:p>
          <a:p>
            <a:pPr algn="r"/>
            <a:endParaRPr lang="ru-RU" dirty="0" smtClean="0"/>
          </a:p>
          <a:p>
            <a:pPr algn="r"/>
            <a:endParaRPr lang="ru-RU" dirty="0" smtClean="0"/>
          </a:p>
          <a:p>
            <a:pPr algn="r"/>
            <a:endParaRPr lang="ru-RU" dirty="0" smtClean="0"/>
          </a:p>
          <a:p>
            <a:pPr algn="r"/>
            <a:r>
              <a:rPr lang="ru-RU" sz="4000" i="1" dirty="0" smtClean="0"/>
              <a:t>Спасибо за внимание!</a:t>
            </a:r>
            <a:endParaRPr lang="ru-RU" sz="4000" i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Выставочный зал Союза художников РБ</a:t>
            </a:r>
            <a:br>
              <a:rPr lang="ru-RU" sz="2400" dirty="0" smtClean="0"/>
            </a:br>
            <a:r>
              <a:rPr lang="ru-RU" sz="2400" dirty="0" smtClean="0"/>
              <a:t>26.12.2012г.</a:t>
            </a:r>
            <a:endParaRPr lang="ru-RU" sz="2400" dirty="0"/>
          </a:p>
        </p:txBody>
      </p:sp>
      <p:pic>
        <p:nvPicPr>
          <p:cNvPr id="4" name="Содержимое 3" descr="9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7684" y="1646238"/>
            <a:ext cx="8028631" cy="4525962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148</TotalTime>
  <Words>314</Words>
  <Application>Microsoft Office PowerPoint</Application>
  <PresentationFormat>Экран (4:3)</PresentationFormat>
  <Paragraphs>90</Paragraphs>
  <Slides>81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81</vt:i4>
      </vt:variant>
    </vt:vector>
  </HeadingPairs>
  <TitlesOfParts>
    <vt:vector size="82" baseType="lpstr">
      <vt:lpstr>Литейная</vt:lpstr>
      <vt:lpstr>Реализация ФГОС  во внеурочной деятельности 5 б класса</vt:lpstr>
      <vt:lpstr>Слайд 2</vt:lpstr>
      <vt:lpstr>Слайд 3</vt:lpstr>
      <vt:lpstr>Слайд 4</vt:lpstr>
      <vt:lpstr>Слайд 5</vt:lpstr>
      <vt:lpstr>Слайд 6</vt:lpstr>
      <vt:lpstr>Слайд 7</vt:lpstr>
      <vt:lpstr>Выставочный зал Союза художников РБ 26.12.2012г.</vt:lpstr>
      <vt:lpstr>Выставочный зал Союза художников РБ 26.12.2012г.</vt:lpstr>
      <vt:lpstr>Выставочный зал Союза художников РБ 26.12.2012г.</vt:lpstr>
      <vt:lpstr>Выставочный зал Союза художников РБ 26.12.2012г.</vt:lpstr>
      <vt:lpstr>Выставочный зал Союза художников РБ 26.12.2012г.</vt:lpstr>
      <vt:lpstr>Выставочный зал Союза художников РБ 26.12.2012г.</vt:lpstr>
      <vt:lpstr>Выставочный зал Союза художников РБ 26.12.2012г.</vt:lpstr>
      <vt:lpstr>Выставочный зал Союза художников РБ 26.12.2012г.</vt:lpstr>
      <vt:lpstr>Выставочный зал Союза художников РБ 10.04.2013г.</vt:lpstr>
      <vt:lpstr>Выставочный зал Союза художников РБ 10.04.2013г.</vt:lpstr>
      <vt:lpstr>Выставочный зал Союза художников РБ 10.04.2013г.</vt:lpstr>
      <vt:lpstr>Выставочный зал Союза художников РБ 10.04.2013г.</vt:lpstr>
      <vt:lpstr>Выставочный зал Союза художников РБ 10.04.2013г.</vt:lpstr>
      <vt:lpstr>Выставочный зал Союза художников РБ 10.04.2013г.</vt:lpstr>
      <vt:lpstr>Выставочный зал Союза художников РБ 10.04.2013г.</vt:lpstr>
      <vt:lpstr>Выставочный зал Союза художников РБ 10.04.2013г.</vt:lpstr>
      <vt:lpstr>Музей им. М.В. Нестерова 28.11.2012г.</vt:lpstr>
      <vt:lpstr>Музей им. М.В. Нестерова 28.11.2012г.</vt:lpstr>
      <vt:lpstr>Музей им. М.В. Нестерова 28.11.2012г.</vt:lpstr>
      <vt:lpstr>Музей им. М.В. Нестерова 28.11.2012г.</vt:lpstr>
      <vt:lpstr>Музей им. М.В. Нестерова 28.11.2012г.</vt:lpstr>
      <vt:lpstr>Дом-музей С.Т. Аксакова 23.01.2013г.</vt:lpstr>
      <vt:lpstr>Дом-музей С.Т. Аксакова 23.01.2013г.</vt:lpstr>
      <vt:lpstr>Дом-музей С.Т. Аксакова 23.01.2013г.</vt:lpstr>
      <vt:lpstr>Дом-музей С.Т. Аксакова 23.01.2013г.</vt:lpstr>
      <vt:lpstr>Дом-музей С.Т. Аксакова 06.03.2013г.</vt:lpstr>
      <vt:lpstr>Дом-музей С.Т. Аксакова 06.03.2013г.</vt:lpstr>
      <vt:lpstr>Дом-музей С.Т. Аксакова 06.03.2013г.</vt:lpstr>
      <vt:lpstr>Дом-музей С.Т. Аксакова 06.03.2013г.</vt:lpstr>
      <vt:lpstr>Дом-музей С.Т. Аксакова 03.04.2013г.</vt:lpstr>
      <vt:lpstr>Дом-музей С.Т. Аксакова 03.04.2013г.</vt:lpstr>
      <vt:lpstr>Дом-музей С.Т. Аксакова 03.04.2013г.</vt:lpstr>
      <vt:lpstr>Дом-музей С.Т. Аксакова 03.04.2013г.</vt:lpstr>
      <vt:lpstr>Дом-музей С.Т. Аксакова 03.04.2013г.</vt:lpstr>
      <vt:lpstr>Дом-музей С.Т. Аксакова 03.04.2013г.</vt:lpstr>
      <vt:lpstr>Дом-музей С.Т. Аксакова 03.04.2013г.</vt:lpstr>
      <vt:lpstr>Дом-музей С.Т. Аксакова 30.04.2013г.</vt:lpstr>
      <vt:lpstr>Дом-музей С.Т. Аксакова 30.04.2013г.</vt:lpstr>
      <vt:lpstr>Дом-музей С.Т. Аксакова 30.04.2013г.</vt:lpstr>
      <vt:lpstr>Дом-музей С.Т. Аксакова 30.04.2013г.</vt:lpstr>
      <vt:lpstr>Дом-музей С.Т. Аксакова 30.04.2013г.</vt:lpstr>
      <vt:lpstr>Дом-музей С.Т. Аксакова 30.04.2013г.</vt:lpstr>
      <vt:lpstr>Дом-музей С.Т. Аксакова 30.04.2013г.</vt:lpstr>
      <vt:lpstr>Дом-музей С.Т. Аксакова 30.04.2013г.</vt:lpstr>
      <vt:lpstr>Дом-музей С.Т. Аксакова 30.04.2013г.</vt:lpstr>
      <vt:lpstr>Дом-музей С.Т. Аксакова 30.04.2013г.</vt:lpstr>
      <vt:lpstr>Дом-музей С.Т. Аксакова 30.04.2013г.</vt:lpstr>
      <vt:lpstr>Дом-музей С.Т. Аксакова 30.04.2013г.</vt:lpstr>
      <vt:lpstr>Дом-музей С.Т. Аксакова 30.04.2013г.</vt:lpstr>
      <vt:lpstr>Дом-музей С.Т. Аксакова 30.04.2013г.</vt:lpstr>
      <vt:lpstr>Дом-музей С.Т. Аксакова 30.04.2013г.</vt:lpstr>
      <vt:lpstr>Дом-музей С.Т. Аксакова 30.04.2013г.</vt:lpstr>
      <vt:lpstr>Дом-музей С.Т. Аксакова 30.04.2013г.</vt:lpstr>
      <vt:lpstr>Дом-музей С.Т. Аксакова 30.04.2013г.</vt:lpstr>
      <vt:lpstr>Дом-музей С.Т. Аксакова 30.04.2013г.</vt:lpstr>
      <vt:lpstr>Дом-музей С.Т. Аксакова 30.04.2013г.</vt:lpstr>
      <vt:lpstr>Дом-музей С.Т. Аксакова 30.04.2013г.</vt:lpstr>
      <vt:lpstr>Дом-музей С.Т. Аксакова 30.04.2013г.</vt:lpstr>
      <vt:lpstr>Дом-музей С.Т. Аксакова 30.04.2013г.</vt:lpstr>
      <vt:lpstr>Дом-музей С.Т. Аксакова 30.04.2013г.</vt:lpstr>
      <vt:lpstr>Дом-музей С.Т. Аксакова 30.04.2013г.</vt:lpstr>
      <vt:lpstr>Дом-музей С.Т. Аксакова 30.04.2013г.</vt:lpstr>
      <vt:lpstr>Дом-музей С.Т. Аксакова 30.04.2013г.</vt:lpstr>
      <vt:lpstr>Проводы Масленицы 12.03.2013г.</vt:lpstr>
      <vt:lpstr>Проводы Масленицы 12.03.2013г.</vt:lpstr>
      <vt:lpstr>Проводы Масленицы 12.03.2013г.</vt:lpstr>
      <vt:lpstr>Проводы Масленицы 12.03.2013г.</vt:lpstr>
      <vt:lpstr>Проводы Масленицы 12.03.2013г.</vt:lpstr>
      <vt:lpstr>Проводы Масленицы 12.03.2013г.</vt:lpstr>
      <vt:lpstr>Проводы Масленицы 12.03.2013г.</vt:lpstr>
      <vt:lpstr>Проводы Масленицы 12.03.2013г.</vt:lpstr>
      <vt:lpstr>Проводы Масленицы 12.03.2013г.</vt:lpstr>
      <vt:lpstr>Проводы Масленицы 12.03.2013г.</vt:lpstr>
      <vt:lpstr>Слайд 81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Реализация ФГОС  во внеурочной деятельности 5 б класса</dc:title>
  <cp:lastModifiedBy>Aleks</cp:lastModifiedBy>
  <cp:revision>19</cp:revision>
  <dcterms:modified xsi:type="dcterms:W3CDTF">2013-06-08T11:16:20Z</dcterms:modified>
</cp:coreProperties>
</file>