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2" r:id="rId3"/>
    <p:sldId id="270" r:id="rId4"/>
    <p:sldId id="272" r:id="rId5"/>
    <p:sldId id="271" r:id="rId6"/>
    <p:sldId id="280" r:id="rId7"/>
    <p:sldId id="284" r:id="rId8"/>
    <p:sldId id="285" r:id="rId9"/>
    <p:sldId id="277" r:id="rId10"/>
    <p:sldId id="286" r:id="rId11"/>
    <p:sldId id="287" r:id="rId12"/>
    <p:sldId id="288" r:id="rId13"/>
    <p:sldId id="289" r:id="rId14"/>
    <p:sldId id="290" r:id="rId15"/>
    <p:sldId id="293" r:id="rId16"/>
    <p:sldId id="292" r:id="rId17"/>
    <p:sldId id="294" r:id="rId18"/>
    <p:sldId id="291" r:id="rId19"/>
    <p:sldId id="295" r:id="rId20"/>
    <p:sldId id="260" r:id="rId21"/>
    <p:sldId id="296" r:id="rId22"/>
    <p:sldId id="257" r:id="rId23"/>
    <p:sldId id="279" r:id="rId24"/>
    <p:sldId id="298" r:id="rId25"/>
    <p:sldId id="299" r:id="rId26"/>
    <p:sldId id="256" r:id="rId27"/>
    <p:sldId id="263" r:id="rId28"/>
    <p:sldId id="297" r:id="rId29"/>
    <p:sldId id="261" r:id="rId30"/>
    <p:sldId id="266" r:id="rId31"/>
    <p:sldId id="265" r:id="rId32"/>
    <p:sldId id="25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66FF"/>
    <a:srgbClr val="FFFF66"/>
    <a:srgbClr val="CCFF99"/>
    <a:srgbClr val="FFFFCC"/>
    <a:srgbClr val="FFFF00"/>
    <a:srgbClr val="66CCFF"/>
    <a:srgbClr val="D60093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76959-2FFC-432E-B572-CE18EDEA4CF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2AD64F65-2ABE-422F-B5D7-B5B3F9E48E2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FF00"/>
              </a:solidFill>
              <a:latin typeface="Arial Black" pitchFamily="34" charset="0"/>
            </a:rPr>
            <a:t>Неизвестный цветок</a:t>
          </a:r>
          <a:endParaRPr lang="ru-RU" sz="2800" dirty="0">
            <a:solidFill>
              <a:srgbClr val="FFFF00"/>
            </a:solidFill>
            <a:latin typeface="Arial Black" pitchFamily="34" charset="0"/>
          </a:endParaRPr>
        </a:p>
      </dgm:t>
    </dgm:pt>
    <dgm:pt modelId="{ACA62971-FB70-473C-A8EB-45FA21A631BC}" type="parTrans" cxnId="{BDAB4D24-A9D6-4F43-9DBF-A76864CAECA1}">
      <dgm:prSet/>
      <dgm:spPr/>
      <dgm:t>
        <a:bodyPr/>
        <a:lstStyle/>
        <a:p>
          <a:endParaRPr lang="ru-RU"/>
        </a:p>
      </dgm:t>
    </dgm:pt>
    <dgm:pt modelId="{83D030DD-3101-40C4-B8BE-5EA99ECB0036}" type="sibTrans" cxnId="{BDAB4D24-A9D6-4F43-9DBF-A76864CAECA1}">
      <dgm:prSet/>
      <dgm:spPr/>
      <dgm:t>
        <a:bodyPr/>
        <a:lstStyle/>
        <a:p>
          <a:endParaRPr lang="ru-RU"/>
        </a:p>
      </dgm:t>
    </dgm:pt>
    <dgm:pt modelId="{8716539D-E73C-4579-BCD4-50E826BED56E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Цветок - сын</a:t>
          </a:r>
          <a:endParaRPr lang="ru-RU" sz="40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27DD289C-0AF1-4AA3-9CDD-9A6FBB0541E1}" type="parTrans" cxnId="{135063FC-0531-4072-B686-2231865952E1}">
      <dgm:prSet/>
      <dgm:spPr/>
      <dgm:t>
        <a:bodyPr/>
        <a:lstStyle/>
        <a:p>
          <a:endParaRPr lang="ru-RU"/>
        </a:p>
      </dgm:t>
    </dgm:pt>
    <dgm:pt modelId="{1EC061F2-0B2C-42E0-904D-5F90127C2F1A}" type="sibTrans" cxnId="{135063FC-0531-4072-B686-2231865952E1}">
      <dgm:prSet/>
      <dgm:spPr/>
      <dgm:t>
        <a:bodyPr/>
        <a:lstStyle/>
        <a:p>
          <a:endParaRPr lang="ru-RU"/>
        </a:p>
      </dgm:t>
    </dgm:pt>
    <dgm:pt modelId="{A635104B-1960-4710-B5B5-A7E73745C12D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 Black" pitchFamily="34" charset="0"/>
            </a:rPr>
            <a:t>Корни</a:t>
          </a:r>
          <a:endParaRPr lang="ru-RU" sz="4000" dirty="0">
            <a:solidFill>
              <a:schemeClr val="tx1"/>
            </a:solidFill>
            <a:latin typeface="Arial Black" pitchFamily="34" charset="0"/>
          </a:endParaRPr>
        </a:p>
      </dgm:t>
    </dgm:pt>
    <dgm:pt modelId="{04AFCC90-DFF4-4A48-A230-B9F73823507E}" type="parTrans" cxnId="{A4CCE127-C3C4-4595-9495-19D8E88E30CA}">
      <dgm:prSet/>
      <dgm:spPr/>
      <dgm:t>
        <a:bodyPr/>
        <a:lstStyle/>
        <a:p>
          <a:endParaRPr lang="ru-RU"/>
        </a:p>
      </dgm:t>
    </dgm:pt>
    <dgm:pt modelId="{CF46FEB5-C9A9-4D91-ADBA-89C7D4A29ECE}" type="sibTrans" cxnId="{A4CCE127-C3C4-4595-9495-19D8E88E30CA}">
      <dgm:prSet/>
      <dgm:spPr/>
      <dgm:t>
        <a:bodyPr/>
        <a:lstStyle/>
        <a:p>
          <a:endParaRPr lang="ru-RU"/>
        </a:p>
      </dgm:t>
    </dgm:pt>
    <dgm:pt modelId="{26A939D5-4C9D-44E5-9979-19C7BF6BF1EF}" type="pres">
      <dgm:prSet presAssocID="{D0276959-2FFC-432E-B572-CE18EDEA4CF4}" presName="linearFlow" presStyleCnt="0">
        <dgm:presLayoutVars>
          <dgm:resizeHandles val="exact"/>
        </dgm:presLayoutVars>
      </dgm:prSet>
      <dgm:spPr/>
    </dgm:pt>
    <dgm:pt modelId="{DDBB7188-CD50-40EA-A8E4-C7CBA73C19E3}" type="pres">
      <dgm:prSet presAssocID="{2AD64F65-2ABE-422F-B5D7-B5B3F9E48E2F}" presName="node" presStyleLbl="node1" presStyleIdx="0" presStyleCnt="3" custScaleX="134444" custLinFactNeighborX="3152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E691-7B52-471B-9D1E-BEB673598200}" type="pres">
      <dgm:prSet presAssocID="{83D030DD-3101-40C4-B8BE-5EA99ECB003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6E156F7-865D-42D0-BA93-D87084B25AEE}" type="pres">
      <dgm:prSet presAssocID="{83D030DD-3101-40C4-B8BE-5EA99ECB003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8C10A77-BFBA-47D3-A4E0-DCE351E4341F}" type="pres">
      <dgm:prSet presAssocID="{8716539D-E73C-4579-BCD4-50E826BED56E}" presName="node" presStyleLbl="node1" presStyleIdx="1" presStyleCnt="3" custScaleX="13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835D9-379A-4A10-ADB6-3182819E3F94}" type="pres">
      <dgm:prSet presAssocID="{1EC061F2-0B2C-42E0-904D-5F90127C2F1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9FA8AF-AAF6-423E-A07A-0D5C5F8FC034}" type="pres">
      <dgm:prSet presAssocID="{1EC061F2-0B2C-42E0-904D-5F90127C2F1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17F990-BCE7-4434-85D0-8DADA3F496D4}" type="pres">
      <dgm:prSet presAssocID="{A635104B-1960-4710-B5B5-A7E73745C12D}" presName="node" presStyleLbl="node1" presStyleIdx="2" presStyleCnt="3" custScaleX="134444" custLinFactNeighborY="2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247A4-7D81-4245-B0DB-9CBAB23A0655}" type="presOf" srcId="{83D030DD-3101-40C4-B8BE-5EA99ECB0036}" destId="{F070E691-7B52-471B-9D1E-BEB673598200}" srcOrd="0" destOrd="0" presId="urn:microsoft.com/office/officeart/2005/8/layout/process2"/>
    <dgm:cxn modelId="{8C0712FC-1314-4A22-A2B4-D5987321FF5B}" type="presOf" srcId="{1EC061F2-0B2C-42E0-904D-5F90127C2F1A}" destId="{4D2835D9-379A-4A10-ADB6-3182819E3F94}" srcOrd="0" destOrd="0" presId="urn:microsoft.com/office/officeart/2005/8/layout/process2"/>
    <dgm:cxn modelId="{CF34610C-8260-4A33-A268-64A68C955737}" type="presOf" srcId="{2AD64F65-2ABE-422F-B5D7-B5B3F9E48E2F}" destId="{DDBB7188-CD50-40EA-A8E4-C7CBA73C19E3}" srcOrd="0" destOrd="0" presId="urn:microsoft.com/office/officeart/2005/8/layout/process2"/>
    <dgm:cxn modelId="{78A829AB-72B3-4FA5-8DB8-9ED141218931}" type="presOf" srcId="{D0276959-2FFC-432E-B572-CE18EDEA4CF4}" destId="{26A939D5-4C9D-44E5-9979-19C7BF6BF1EF}" srcOrd="0" destOrd="0" presId="urn:microsoft.com/office/officeart/2005/8/layout/process2"/>
    <dgm:cxn modelId="{40307EA5-C77E-43A6-B26F-5BCCC044D2B9}" type="presOf" srcId="{8716539D-E73C-4579-BCD4-50E826BED56E}" destId="{C8C10A77-BFBA-47D3-A4E0-DCE351E4341F}" srcOrd="0" destOrd="0" presId="urn:microsoft.com/office/officeart/2005/8/layout/process2"/>
    <dgm:cxn modelId="{A4CCE127-C3C4-4595-9495-19D8E88E30CA}" srcId="{D0276959-2FFC-432E-B572-CE18EDEA4CF4}" destId="{A635104B-1960-4710-B5B5-A7E73745C12D}" srcOrd="2" destOrd="0" parTransId="{04AFCC90-DFF4-4A48-A230-B9F73823507E}" sibTransId="{CF46FEB5-C9A9-4D91-ADBA-89C7D4A29ECE}"/>
    <dgm:cxn modelId="{18309D50-C604-4FE7-995D-16436092F0FA}" type="presOf" srcId="{1EC061F2-0B2C-42E0-904D-5F90127C2F1A}" destId="{629FA8AF-AAF6-423E-A07A-0D5C5F8FC034}" srcOrd="1" destOrd="0" presId="urn:microsoft.com/office/officeart/2005/8/layout/process2"/>
    <dgm:cxn modelId="{135063FC-0531-4072-B686-2231865952E1}" srcId="{D0276959-2FFC-432E-B572-CE18EDEA4CF4}" destId="{8716539D-E73C-4579-BCD4-50E826BED56E}" srcOrd="1" destOrd="0" parTransId="{27DD289C-0AF1-4AA3-9CDD-9A6FBB0541E1}" sibTransId="{1EC061F2-0B2C-42E0-904D-5F90127C2F1A}"/>
    <dgm:cxn modelId="{BDAB4D24-A9D6-4F43-9DBF-A76864CAECA1}" srcId="{D0276959-2FFC-432E-B572-CE18EDEA4CF4}" destId="{2AD64F65-2ABE-422F-B5D7-B5B3F9E48E2F}" srcOrd="0" destOrd="0" parTransId="{ACA62971-FB70-473C-A8EB-45FA21A631BC}" sibTransId="{83D030DD-3101-40C4-B8BE-5EA99ECB0036}"/>
    <dgm:cxn modelId="{653668BF-B857-455B-8C50-1D2837ACD7BF}" type="presOf" srcId="{A635104B-1960-4710-B5B5-A7E73745C12D}" destId="{0017F990-BCE7-4434-85D0-8DADA3F496D4}" srcOrd="0" destOrd="0" presId="urn:microsoft.com/office/officeart/2005/8/layout/process2"/>
    <dgm:cxn modelId="{DCFF6F49-C793-4D89-8E5B-4F26952C7C66}" type="presOf" srcId="{83D030DD-3101-40C4-B8BE-5EA99ECB0036}" destId="{96E156F7-865D-42D0-BA93-D87084B25AEE}" srcOrd="1" destOrd="0" presId="urn:microsoft.com/office/officeart/2005/8/layout/process2"/>
    <dgm:cxn modelId="{38117216-9BC9-4903-80F5-2A037FE642B2}" type="presParOf" srcId="{26A939D5-4C9D-44E5-9979-19C7BF6BF1EF}" destId="{DDBB7188-CD50-40EA-A8E4-C7CBA73C19E3}" srcOrd="0" destOrd="0" presId="urn:microsoft.com/office/officeart/2005/8/layout/process2"/>
    <dgm:cxn modelId="{58885C4B-E786-4B02-8EEE-29E5E36A5E7C}" type="presParOf" srcId="{26A939D5-4C9D-44E5-9979-19C7BF6BF1EF}" destId="{F070E691-7B52-471B-9D1E-BEB673598200}" srcOrd="1" destOrd="0" presId="urn:microsoft.com/office/officeart/2005/8/layout/process2"/>
    <dgm:cxn modelId="{0E535831-5D8B-48B3-805C-AC108F0702AF}" type="presParOf" srcId="{F070E691-7B52-471B-9D1E-BEB673598200}" destId="{96E156F7-865D-42D0-BA93-D87084B25AEE}" srcOrd="0" destOrd="0" presId="urn:microsoft.com/office/officeart/2005/8/layout/process2"/>
    <dgm:cxn modelId="{0875EBBE-4362-49DA-85AC-E030EA10E2AC}" type="presParOf" srcId="{26A939D5-4C9D-44E5-9979-19C7BF6BF1EF}" destId="{C8C10A77-BFBA-47D3-A4E0-DCE351E4341F}" srcOrd="2" destOrd="0" presId="urn:microsoft.com/office/officeart/2005/8/layout/process2"/>
    <dgm:cxn modelId="{AA3C1144-6BAB-427A-8E8D-8D870A021C62}" type="presParOf" srcId="{26A939D5-4C9D-44E5-9979-19C7BF6BF1EF}" destId="{4D2835D9-379A-4A10-ADB6-3182819E3F94}" srcOrd="3" destOrd="0" presId="urn:microsoft.com/office/officeart/2005/8/layout/process2"/>
    <dgm:cxn modelId="{DDDAF0CB-C1CB-4A44-95C5-7F0D4372B913}" type="presParOf" srcId="{4D2835D9-379A-4A10-ADB6-3182819E3F94}" destId="{629FA8AF-AAF6-423E-A07A-0D5C5F8FC034}" srcOrd="0" destOrd="0" presId="urn:microsoft.com/office/officeart/2005/8/layout/process2"/>
    <dgm:cxn modelId="{22B4DD51-BB73-46F6-A1FE-91C373CAE8F4}" type="presParOf" srcId="{26A939D5-4C9D-44E5-9979-19C7BF6BF1EF}" destId="{0017F990-BCE7-4434-85D0-8DADA3F496D4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76959-2FFC-432E-B572-CE18EDEA4CF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2AD64F65-2ABE-422F-B5D7-B5B3F9E48E2F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FFFF00"/>
              </a:solidFill>
              <a:latin typeface="Arial Black" pitchFamily="34" charset="0"/>
            </a:rPr>
            <a:t>Семья</a:t>
          </a:r>
          <a:endParaRPr lang="ru-RU" sz="4000" dirty="0">
            <a:solidFill>
              <a:srgbClr val="FFFF00"/>
            </a:solidFill>
            <a:latin typeface="Arial Black" pitchFamily="34" charset="0"/>
          </a:endParaRPr>
        </a:p>
      </dgm:t>
    </dgm:pt>
    <dgm:pt modelId="{ACA62971-FB70-473C-A8EB-45FA21A631BC}" type="parTrans" cxnId="{BDAB4D24-A9D6-4F43-9DBF-A76864CAECA1}">
      <dgm:prSet/>
      <dgm:spPr/>
      <dgm:t>
        <a:bodyPr/>
        <a:lstStyle/>
        <a:p>
          <a:endParaRPr lang="ru-RU"/>
        </a:p>
      </dgm:t>
    </dgm:pt>
    <dgm:pt modelId="{83D030DD-3101-40C4-B8BE-5EA99ECB0036}" type="sibTrans" cxnId="{BDAB4D24-A9D6-4F43-9DBF-A76864CAECA1}">
      <dgm:prSet/>
      <dgm:spPr/>
      <dgm:t>
        <a:bodyPr/>
        <a:lstStyle/>
        <a:p>
          <a:endParaRPr lang="ru-RU"/>
        </a:p>
      </dgm:t>
    </dgm:pt>
    <dgm:pt modelId="{8716539D-E73C-4579-BCD4-50E826BED56E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Ребёнок</a:t>
          </a:r>
          <a:endParaRPr lang="ru-RU" sz="40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27DD289C-0AF1-4AA3-9CDD-9A6FBB0541E1}" type="parTrans" cxnId="{135063FC-0531-4072-B686-2231865952E1}">
      <dgm:prSet/>
      <dgm:spPr/>
      <dgm:t>
        <a:bodyPr/>
        <a:lstStyle/>
        <a:p>
          <a:endParaRPr lang="ru-RU"/>
        </a:p>
      </dgm:t>
    </dgm:pt>
    <dgm:pt modelId="{1EC061F2-0B2C-42E0-904D-5F90127C2F1A}" type="sibTrans" cxnId="{135063FC-0531-4072-B686-2231865952E1}">
      <dgm:prSet/>
      <dgm:spPr/>
      <dgm:t>
        <a:bodyPr/>
        <a:lstStyle/>
        <a:p>
          <a:endParaRPr lang="ru-RU"/>
        </a:p>
      </dgm:t>
    </dgm:pt>
    <dgm:pt modelId="{A635104B-1960-4710-B5B5-A7E73745C12D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 Black" pitchFamily="34" charset="0"/>
            </a:rPr>
            <a:t>Отчий дом</a:t>
          </a:r>
          <a:endParaRPr lang="ru-RU" sz="4000" dirty="0">
            <a:solidFill>
              <a:schemeClr val="tx1"/>
            </a:solidFill>
            <a:latin typeface="Arial Black" pitchFamily="34" charset="0"/>
          </a:endParaRPr>
        </a:p>
      </dgm:t>
    </dgm:pt>
    <dgm:pt modelId="{04AFCC90-DFF4-4A48-A230-B9F73823507E}" type="parTrans" cxnId="{A4CCE127-C3C4-4595-9495-19D8E88E30CA}">
      <dgm:prSet/>
      <dgm:spPr/>
      <dgm:t>
        <a:bodyPr/>
        <a:lstStyle/>
        <a:p>
          <a:endParaRPr lang="ru-RU"/>
        </a:p>
      </dgm:t>
    </dgm:pt>
    <dgm:pt modelId="{CF46FEB5-C9A9-4D91-ADBA-89C7D4A29ECE}" type="sibTrans" cxnId="{A4CCE127-C3C4-4595-9495-19D8E88E30CA}">
      <dgm:prSet/>
      <dgm:spPr/>
      <dgm:t>
        <a:bodyPr/>
        <a:lstStyle/>
        <a:p>
          <a:endParaRPr lang="ru-RU"/>
        </a:p>
      </dgm:t>
    </dgm:pt>
    <dgm:pt modelId="{26A939D5-4C9D-44E5-9979-19C7BF6BF1EF}" type="pres">
      <dgm:prSet presAssocID="{D0276959-2FFC-432E-B572-CE18EDEA4CF4}" presName="linearFlow" presStyleCnt="0">
        <dgm:presLayoutVars>
          <dgm:resizeHandles val="exact"/>
        </dgm:presLayoutVars>
      </dgm:prSet>
      <dgm:spPr/>
    </dgm:pt>
    <dgm:pt modelId="{DDBB7188-CD50-40EA-A8E4-C7CBA73C19E3}" type="pres">
      <dgm:prSet presAssocID="{2AD64F65-2ABE-422F-B5D7-B5B3F9E48E2F}" presName="node" presStyleLbl="node1" presStyleIdx="0" presStyleCnt="3" custScaleX="134444" custLinFactNeighborX="3152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E691-7B52-471B-9D1E-BEB673598200}" type="pres">
      <dgm:prSet presAssocID="{83D030DD-3101-40C4-B8BE-5EA99ECB003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6E156F7-865D-42D0-BA93-D87084B25AEE}" type="pres">
      <dgm:prSet presAssocID="{83D030DD-3101-40C4-B8BE-5EA99ECB003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8C10A77-BFBA-47D3-A4E0-DCE351E4341F}" type="pres">
      <dgm:prSet presAssocID="{8716539D-E73C-4579-BCD4-50E826BED56E}" presName="node" presStyleLbl="node1" presStyleIdx="1" presStyleCnt="3" custScaleX="13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835D9-379A-4A10-ADB6-3182819E3F94}" type="pres">
      <dgm:prSet presAssocID="{1EC061F2-0B2C-42E0-904D-5F90127C2F1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9FA8AF-AAF6-423E-A07A-0D5C5F8FC034}" type="pres">
      <dgm:prSet presAssocID="{1EC061F2-0B2C-42E0-904D-5F90127C2F1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17F990-BCE7-4434-85D0-8DADA3F496D4}" type="pres">
      <dgm:prSet presAssocID="{A635104B-1960-4710-B5B5-A7E73745C12D}" presName="node" presStyleLbl="node1" presStyleIdx="2" presStyleCnt="3" custScaleX="134444" custLinFactNeighborY="2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B4D24-A9D6-4F43-9DBF-A76864CAECA1}" srcId="{D0276959-2FFC-432E-B572-CE18EDEA4CF4}" destId="{2AD64F65-2ABE-422F-B5D7-B5B3F9E48E2F}" srcOrd="0" destOrd="0" parTransId="{ACA62971-FB70-473C-A8EB-45FA21A631BC}" sibTransId="{83D030DD-3101-40C4-B8BE-5EA99ECB0036}"/>
    <dgm:cxn modelId="{FEAB5EF7-AE31-47E5-971E-B80A40D76467}" type="presOf" srcId="{1EC061F2-0B2C-42E0-904D-5F90127C2F1A}" destId="{4D2835D9-379A-4A10-ADB6-3182819E3F94}" srcOrd="0" destOrd="0" presId="urn:microsoft.com/office/officeart/2005/8/layout/process2"/>
    <dgm:cxn modelId="{899B4AC6-26F6-41DF-90C9-47DCB69D17DD}" type="presOf" srcId="{8716539D-E73C-4579-BCD4-50E826BED56E}" destId="{C8C10A77-BFBA-47D3-A4E0-DCE351E4341F}" srcOrd="0" destOrd="0" presId="urn:microsoft.com/office/officeart/2005/8/layout/process2"/>
    <dgm:cxn modelId="{135063FC-0531-4072-B686-2231865952E1}" srcId="{D0276959-2FFC-432E-B572-CE18EDEA4CF4}" destId="{8716539D-E73C-4579-BCD4-50E826BED56E}" srcOrd="1" destOrd="0" parTransId="{27DD289C-0AF1-4AA3-9CDD-9A6FBB0541E1}" sibTransId="{1EC061F2-0B2C-42E0-904D-5F90127C2F1A}"/>
    <dgm:cxn modelId="{DD0D850E-ECB2-41AA-BA06-1AC498B92758}" type="presOf" srcId="{83D030DD-3101-40C4-B8BE-5EA99ECB0036}" destId="{96E156F7-865D-42D0-BA93-D87084B25AEE}" srcOrd="1" destOrd="0" presId="urn:microsoft.com/office/officeart/2005/8/layout/process2"/>
    <dgm:cxn modelId="{8BEDF0E2-1955-4D05-B00D-DD2E2B5FECA3}" type="presOf" srcId="{83D030DD-3101-40C4-B8BE-5EA99ECB0036}" destId="{F070E691-7B52-471B-9D1E-BEB673598200}" srcOrd="0" destOrd="0" presId="urn:microsoft.com/office/officeart/2005/8/layout/process2"/>
    <dgm:cxn modelId="{7123ED3A-F15A-4D92-B66A-9A30E1C3F209}" type="presOf" srcId="{D0276959-2FFC-432E-B572-CE18EDEA4CF4}" destId="{26A939D5-4C9D-44E5-9979-19C7BF6BF1EF}" srcOrd="0" destOrd="0" presId="urn:microsoft.com/office/officeart/2005/8/layout/process2"/>
    <dgm:cxn modelId="{7FFBB139-58AA-4551-886A-9FCF05A89644}" type="presOf" srcId="{A635104B-1960-4710-B5B5-A7E73745C12D}" destId="{0017F990-BCE7-4434-85D0-8DADA3F496D4}" srcOrd="0" destOrd="0" presId="urn:microsoft.com/office/officeart/2005/8/layout/process2"/>
    <dgm:cxn modelId="{EC077AFA-0AC2-4001-B0D8-D16719A9794E}" type="presOf" srcId="{2AD64F65-2ABE-422F-B5D7-B5B3F9E48E2F}" destId="{DDBB7188-CD50-40EA-A8E4-C7CBA73C19E3}" srcOrd="0" destOrd="0" presId="urn:microsoft.com/office/officeart/2005/8/layout/process2"/>
    <dgm:cxn modelId="{A4CCE127-C3C4-4595-9495-19D8E88E30CA}" srcId="{D0276959-2FFC-432E-B572-CE18EDEA4CF4}" destId="{A635104B-1960-4710-B5B5-A7E73745C12D}" srcOrd="2" destOrd="0" parTransId="{04AFCC90-DFF4-4A48-A230-B9F73823507E}" sibTransId="{CF46FEB5-C9A9-4D91-ADBA-89C7D4A29ECE}"/>
    <dgm:cxn modelId="{70CEB9E2-F7EC-4E2C-86CD-44EA18660DA4}" type="presOf" srcId="{1EC061F2-0B2C-42E0-904D-5F90127C2F1A}" destId="{629FA8AF-AAF6-423E-A07A-0D5C5F8FC034}" srcOrd="1" destOrd="0" presId="urn:microsoft.com/office/officeart/2005/8/layout/process2"/>
    <dgm:cxn modelId="{9D000A17-5611-4314-A6EA-9495B7042DAA}" type="presParOf" srcId="{26A939D5-4C9D-44E5-9979-19C7BF6BF1EF}" destId="{DDBB7188-CD50-40EA-A8E4-C7CBA73C19E3}" srcOrd="0" destOrd="0" presId="urn:microsoft.com/office/officeart/2005/8/layout/process2"/>
    <dgm:cxn modelId="{C807C97E-57C7-4C42-933B-20D6F5F3541B}" type="presParOf" srcId="{26A939D5-4C9D-44E5-9979-19C7BF6BF1EF}" destId="{F070E691-7B52-471B-9D1E-BEB673598200}" srcOrd="1" destOrd="0" presId="urn:microsoft.com/office/officeart/2005/8/layout/process2"/>
    <dgm:cxn modelId="{E243F2D1-25EE-4AFB-BC67-F5F7872F7CA3}" type="presParOf" srcId="{F070E691-7B52-471B-9D1E-BEB673598200}" destId="{96E156F7-865D-42D0-BA93-D87084B25AEE}" srcOrd="0" destOrd="0" presId="urn:microsoft.com/office/officeart/2005/8/layout/process2"/>
    <dgm:cxn modelId="{496E77FD-F5D8-4200-9B0D-D45E7E238FE5}" type="presParOf" srcId="{26A939D5-4C9D-44E5-9979-19C7BF6BF1EF}" destId="{C8C10A77-BFBA-47D3-A4E0-DCE351E4341F}" srcOrd="2" destOrd="0" presId="urn:microsoft.com/office/officeart/2005/8/layout/process2"/>
    <dgm:cxn modelId="{A837F792-5E53-405F-9B23-C10754386CCD}" type="presParOf" srcId="{26A939D5-4C9D-44E5-9979-19C7BF6BF1EF}" destId="{4D2835D9-379A-4A10-ADB6-3182819E3F94}" srcOrd="3" destOrd="0" presId="urn:microsoft.com/office/officeart/2005/8/layout/process2"/>
    <dgm:cxn modelId="{4CD6E158-331E-4A1D-88E5-296A8A6F1D2E}" type="presParOf" srcId="{4D2835D9-379A-4A10-ADB6-3182819E3F94}" destId="{629FA8AF-AAF6-423E-A07A-0D5C5F8FC034}" srcOrd="0" destOrd="0" presId="urn:microsoft.com/office/officeart/2005/8/layout/process2"/>
    <dgm:cxn modelId="{7EC2FDA3-94FA-49A9-933D-443F2440427A}" type="presParOf" srcId="{26A939D5-4C9D-44E5-9979-19C7BF6BF1EF}" destId="{0017F990-BCE7-4434-85D0-8DADA3F496D4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B7188-CD50-40EA-A8E4-C7CBA73C19E3}">
      <dsp:nvSpPr>
        <dsp:cNvPr id="0" name=""/>
        <dsp:cNvSpPr/>
      </dsp:nvSpPr>
      <dsp:spPr>
        <a:xfrm>
          <a:off x="0" y="0"/>
          <a:ext cx="3071834" cy="145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00"/>
              </a:solidFill>
              <a:latin typeface="Arial Black" pitchFamily="34" charset="0"/>
            </a:rPr>
            <a:t>Неизвестный цветок</a:t>
          </a:r>
          <a:endParaRPr lang="ru-RU" sz="28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42666" y="42666"/>
        <a:ext cx="2986502" cy="1371406"/>
      </dsp:txXfrm>
    </dsp:sp>
    <dsp:sp modelId="{F070E691-7B52-471B-9D1E-BEB673598200}">
      <dsp:nvSpPr>
        <dsp:cNvPr id="0" name=""/>
        <dsp:cNvSpPr/>
      </dsp:nvSpPr>
      <dsp:spPr>
        <a:xfrm rot="5400000">
          <a:off x="1261710" y="1494580"/>
          <a:ext cx="548412" cy="65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1339256" y="1548140"/>
        <a:ext cx="393320" cy="383888"/>
      </dsp:txXfrm>
    </dsp:sp>
    <dsp:sp modelId="{C8C10A77-BFBA-47D3-A4E0-DCE351E4341F}">
      <dsp:nvSpPr>
        <dsp:cNvPr id="0" name=""/>
        <dsp:cNvSpPr/>
      </dsp:nvSpPr>
      <dsp:spPr>
        <a:xfrm>
          <a:off x="0" y="2187954"/>
          <a:ext cx="3071834" cy="145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Цветок - сын</a:t>
          </a:r>
          <a:endParaRPr lang="ru-RU" sz="400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42666" y="2230620"/>
        <a:ext cx="2986502" cy="1371406"/>
      </dsp:txXfrm>
    </dsp:sp>
    <dsp:sp modelId="{4D2835D9-379A-4A10-ADB6-3182819E3F94}">
      <dsp:nvSpPr>
        <dsp:cNvPr id="0" name=""/>
        <dsp:cNvSpPr/>
      </dsp:nvSpPr>
      <dsp:spPr>
        <a:xfrm rot="5400000">
          <a:off x="1261710" y="3682535"/>
          <a:ext cx="548412" cy="65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1339256" y="3736095"/>
        <a:ext cx="393320" cy="383888"/>
      </dsp:txXfrm>
    </dsp:sp>
    <dsp:sp modelId="{0017F990-BCE7-4434-85D0-8DADA3F496D4}">
      <dsp:nvSpPr>
        <dsp:cNvPr id="0" name=""/>
        <dsp:cNvSpPr/>
      </dsp:nvSpPr>
      <dsp:spPr>
        <a:xfrm>
          <a:off x="0" y="4375909"/>
          <a:ext cx="3071834" cy="145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 Black" pitchFamily="34" charset="0"/>
            </a:rPr>
            <a:t>Корни</a:t>
          </a:r>
          <a:endParaRPr lang="ru-RU" sz="4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2666" y="4418575"/>
        <a:ext cx="2986502" cy="1371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B7188-CD50-40EA-A8E4-C7CBA73C19E3}">
      <dsp:nvSpPr>
        <dsp:cNvPr id="0" name=""/>
        <dsp:cNvSpPr/>
      </dsp:nvSpPr>
      <dsp:spPr>
        <a:xfrm>
          <a:off x="0" y="0"/>
          <a:ext cx="3071834" cy="145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FFFF00"/>
              </a:solidFill>
              <a:latin typeface="Arial Black" pitchFamily="34" charset="0"/>
            </a:rPr>
            <a:t>Семья</a:t>
          </a:r>
          <a:endParaRPr lang="ru-RU" sz="40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42666" y="42666"/>
        <a:ext cx="2986502" cy="1371406"/>
      </dsp:txXfrm>
    </dsp:sp>
    <dsp:sp modelId="{F070E691-7B52-471B-9D1E-BEB673598200}">
      <dsp:nvSpPr>
        <dsp:cNvPr id="0" name=""/>
        <dsp:cNvSpPr/>
      </dsp:nvSpPr>
      <dsp:spPr>
        <a:xfrm rot="5400000">
          <a:off x="1261710" y="1494580"/>
          <a:ext cx="548412" cy="65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1339256" y="1548140"/>
        <a:ext cx="393320" cy="383888"/>
      </dsp:txXfrm>
    </dsp:sp>
    <dsp:sp modelId="{C8C10A77-BFBA-47D3-A4E0-DCE351E4341F}">
      <dsp:nvSpPr>
        <dsp:cNvPr id="0" name=""/>
        <dsp:cNvSpPr/>
      </dsp:nvSpPr>
      <dsp:spPr>
        <a:xfrm>
          <a:off x="0" y="2187954"/>
          <a:ext cx="3071834" cy="145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Ребёнок</a:t>
          </a:r>
          <a:endParaRPr lang="ru-RU" sz="400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42666" y="2230620"/>
        <a:ext cx="2986502" cy="1371406"/>
      </dsp:txXfrm>
    </dsp:sp>
    <dsp:sp modelId="{4D2835D9-379A-4A10-ADB6-3182819E3F94}">
      <dsp:nvSpPr>
        <dsp:cNvPr id="0" name=""/>
        <dsp:cNvSpPr/>
      </dsp:nvSpPr>
      <dsp:spPr>
        <a:xfrm rot="5400000">
          <a:off x="1261710" y="3682535"/>
          <a:ext cx="548412" cy="65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1339256" y="3736095"/>
        <a:ext cx="393320" cy="383888"/>
      </dsp:txXfrm>
    </dsp:sp>
    <dsp:sp modelId="{0017F990-BCE7-4434-85D0-8DADA3F496D4}">
      <dsp:nvSpPr>
        <dsp:cNvPr id="0" name=""/>
        <dsp:cNvSpPr/>
      </dsp:nvSpPr>
      <dsp:spPr>
        <a:xfrm>
          <a:off x="0" y="4375909"/>
          <a:ext cx="3071834" cy="145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 Black" pitchFamily="34" charset="0"/>
            </a:rPr>
            <a:t>Отчий дом</a:t>
          </a:r>
          <a:endParaRPr lang="ru-RU" sz="4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2666" y="4418575"/>
        <a:ext cx="2986502" cy="137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#!/yandsearch?p=8&amp;text=&#1090;&#1088;&#1091;&#1076;&amp;pos=260&amp;uinfo=sw-802-sh-534-fw-765-fh-448-pd-1&amp;rpt=simage&amp;img_url=http%3A%2F%2Fimg1.liveinternet.ru%2Fimages%2Ffoto%2Fb%2F3%2F533%2F2483533%2Ff_18523451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F%D0%BB%D0%B0%D1%82%D0%BE%D0%BD%D0%BE%D0%B2%20&amp;img_url=http://www.slovo.ws/bio/rus/Platonov_Andrei_Platonovich/662.jpg&amp;pos=4&amp;uinfo=sw-1025-sh-570-fw-800-fh-448-pd-1&amp;rpt=simag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#!/yandsearch?p=3&amp;text=&#1087;&#1083;&#1072;&#1090;&#1086;&#1085;&#1086;&#1074;&amp;pos=116&amp;uinfo=sw-1025-sh-570-fw-800-fh-448-pd-1&amp;rpt=simage&amp;img_url=http%3A%2F%2Flib.ru%2FPLATONOW%2Fmiheev_platonov_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F%D0%BB%D0%B0%D1%82%D0%BE%D0%BD%D0%BE%D0%B2%20&amp;img_url=http://old.novayagazeta.ru/ai/article.49220/pics.1.jpg&amp;pos=22&amp;uinfo=sw-1025-sh-570-fw-800-fh-448-pd-1&amp;rpt=simag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#!/yandsearch?text=&#1085;&#1077;&#1080;&#1079;&#1074;&#1077;&#1089;&#1090;&#1085;&#1099;&#1081; &#1094;&#1074;&#1077;&#1090;&#1086;&#1082; &#1087;&#1083;&#1072;&#1090;&#1086;&#1085;&#1086;&#1074; &#1082;&#1072;&#1088;&#1090;&#1080;&#1085;&#1082;&#1080;&amp;pos=2&amp;uinfo=sw-802-sh-534-fw-765-fh-448-pd-1&amp;rpt=simage&amp;img_url=http%3A%2F%2Fimg2.labirint.ru%2Fbooks%2F66728%2Fsmal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images.yandex.ru/#!/yandsearch?p=2&amp;text=&#1087;&#1083;&#1072;&#1090;&#1086;&#1085;&#1086;&#1074; &#1085;&#1077;&#1080;&#1079;&#1074;&#1077;&#1089;&#1090;&#1085;&#1099;&#1081; &#1094;&#1074;&#1077;&#1090;&#1086;&#1082;&amp;pos=72&amp;uinfo=sw-1025-sh-570-fw-800-fh-448-pd-1&amp;rpt=simage&amp;img_url=http%3A%2F%2Fwww.char.ru%2Fbooks%2F3667805_Neizvestnyj_cvetok_Sbornik.jpg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#!/yandsearch?text=&#1087;&#1083;&#1072;&#1090;&#1086;&#1085;&#1086;&#1074; &#1085;&#1077;&#1080;&#1079;&#1074;&#1077;&#1089;&#1090;&#1085;&#1099;&#1081; &#1094;&#1074;&#1077;&#1090;&#1086;&#1082;&amp;pos=2&amp;uinfo=sw-802-sh-534-fw-765-fh-448-pd-1&amp;rpt=simage&amp;img_url=http%3A%2F%2Fimg2.labirint.ru%2Fbooks%2F302060%2Fbig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#!/yandsearch?p=1&amp;text=&#1087;&#1083;&#1072;&#1090;&#1086;&#1085;&#1086;&#1074; &#1085;&#1077;&#1080;&#1079;&#1074;&#1077;&#1089;&#1090;&#1085;&#1099;&#1081; &#1094;&#1074;&#1077;&#1090;&#1086;&#1082;&amp;pos=55&amp;uinfo=sw-1025-sh-570-fw-800-fh-448-pd-1&amp;rpt=simage&amp;img_url=http%3A%2F%2Fcs402518.userapi.com%2Fv402518969%2F29f1%2FceY0FFMw0UI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#!/yandsearch?p=1&amp;text=&#1087;&#1083;&#1072;&#1090;&#1086;&#1085;&#1086;&#1074; &#1085;&#1077;&#1080;&#1079;&#1074;&#1077;&#1089;&#1090;&#1085;&#1099;&#1081; &#1094;&#1074;&#1077;&#1090;&#1086;&#1082;&amp;pos=55&amp;uinfo=sw-1025-sh-570-fw-800-fh-448-pd-1&amp;rpt=simage&amp;img_url=http%3A%2F%2Fcs402518.userapi.com%2Fv402518969%2F29f1%2FceY0FFMw0U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commons.wikimedia.org/wiki/File:Claude_Monet_1899_Nadar.jpg?uselang=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mages.yandex.ru/#!/yandsearch?p=1&amp;text=&#1087;&#1083;&#1072;&#1090;&#1086;&#1085;&#1086;&#1074; &#1085;&#1077;&#1080;&#1079;&#1074;&#1077;&#1089;&#1090;&#1085;&#1099;&#1081; &#1094;&#1074;&#1077;&#1090;&#1086;&#1082;&amp;pos=33&amp;uinfo=sw-1025-sh-570-fw-800-fh-448-pd-1&amp;rpt=simage&amp;img_url=http%3A%2F%2F900igr.net%2Fdatai%2Fliteratura%2FNeizvestnyj-tsvetok%2F0015-009-Refleksija.pn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#!/yandsearch?text=&#1087;&#1083;&#1072;&#1090;&#1086;&#1085;&#1086;&#1074; &#1085;&#1077;&#1080;&#1079;&#1074;&#1077;&#1089;&#1090;&#1085;&#1099;&#1081; &#1094;&#1074;&#1077;&#1090;&#1086;&#1082;&amp;pos=4&amp;uinfo=sw-1025-sh-570-fw-800-fh-448-pd-1&amp;rpt=simage&amp;img_url=http%3A%2F%2Fnkozlov.ru%2Fupload%2Fimages_m%2F0505%2F050519150617_m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mages.yandex.ru/#!/yandsearch?p=1&amp;text=&#1087;&#1083;&#1072;&#1090;&#1086;&#1085;&#1086;&#1074; &#1085;&#1077;&#1080;&#1079;&#1074;&#1077;&#1089;&#1090;&#1085;&#1099;&#1081; &#1094;&#1074;&#1077;&#1090;&#1086;&#1082;&amp;pos=33&amp;uinfo=sw-1025-sh-570-fw-800-fh-448-pd-1&amp;rpt=simage&amp;img_url=http%3A%2F%2F900igr.net%2Fdatai%2Fliteratura%2FNeizvestnyj-tsvetok%2F0015-009-Refleksija.pn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images.yandex.ru/#!/yandsearch?text=&#1087;&#1083;&#1072;&#1090;&#1086;&#1085;&#1086;&#1074; &#1085;&#1077;&#1080;&#1079;&#1074;&#1077;&#1089;&#1090;&#1085;&#1099;&#1081; &#1094;&#1074;&#1077;&#1090;&#1086;&#1082;&amp;pos=15&amp;uinfo=sw-1025-sh-570-fw-800-fh-448-pd-1&amp;rpt=simage&amp;img_url=http%3A%2F%2F900igr.net%2Fdatai%2Fliteratura%2FNeizvestnyj-tsvetok%2F0011-007-Tretja-ostanovka.pn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source=wiz&amp;img_url=http://www.kulturologia.ru/files/luckshmie/Donald_Zolan/Donald_Zolan_10.jpg&amp;uinfo=sw-1025-sh-570-fw-0-fh-448-pd-1&amp;text=%D1%86%D0%B2%D0%B5%D1%82%D1%8B%20%D0%BA%D0%B0%D1%80%D1%82%D0%B8%D0%BD%D1%8B%20%D1%85%D1%83%D0%B4%D0%BE%D0%B6%D0%BD%D0%B8%D0%BA%D0%BE%D0%B2&amp;noreask=1&amp;pos=27&amp;lr=213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text=&#1087;&#1083;&#1072;&#1090;&#1086;&#1085;&#1086;&#1074; &#1085;&#1077;&#1080;&#1079;&#1074;&#1077;&#1089;&#1090;&#1085;&#1099;&#1081; &#1094;&#1074;&#1077;&#1090;&#1086;&#1082;&amp;pos=20&amp;uinfo=sw-1025-sh-570-fw-800-fh-448-pd-1&amp;rpt=simage&amp;img_url=http%3A%2F%2Fwiking-litera.ucoz.ru%2F_ph%2F4%2F2%2F389550816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F%D0%BB%D0%B0%D1%82%D0%BE%D0%BD%D0%BE%D0%B2%20&amp;img_url=http://www.slovo.ws/bio/rus/Platonov_Andrei_Platonovich/662.jpg&amp;pos=4&amp;uinfo=sw-1025-sh-570-fw-800-fh-448-pd-1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1-jbi.ru/images/plakat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9286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4248472" cy="60486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Достается недешево 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Счастье трудных дорог.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Что ты сделал хорошего?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Чем ты людям помог?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Этой мерой </a:t>
            </a:r>
            <a:r>
              <a:rPr lang="ru-RU" sz="2400" dirty="0" err="1">
                <a:solidFill>
                  <a:schemeClr val="tx1"/>
                </a:solidFill>
                <a:cs typeface="Arial" pitchFamily="34" charset="0"/>
              </a:rPr>
              <a:t>измерятся</a:t>
            </a:r>
            <a:endParaRPr lang="ru-RU" sz="24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Все земные труды.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Может, вырастил деревце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Иль очистил пруды?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Может, строишь ракету?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Гидростанцию? Дом?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Согреваешь планету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Своим мирным трудом?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Иль под снежной порошей</a:t>
            </a:r>
          </a:p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Жизнь спасаешь кому?</a:t>
            </a:r>
          </a:p>
          <a:p>
            <a:r>
              <a:rPr lang="ru-RU" sz="2400" dirty="0">
                <a:solidFill>
                  <a:srgbClr val="C00000"/>
                </a:solidFill>
                <a:cs typeface="Arial" pitchFamily="34" charset="0"/>
              </a:rPr>
              <a:t>Делать людям хорошее –</a:t>
            </a:r>
          </a:p>
          <a:p>
            <a:r>
              <a:rPr lang="ru-RU" sz="2400" dirty="0">
                <a:solidFill>
                  <a:srgbClr val="C00000"/>
                </a:solidFill>
                <a:cs typeface="Arial" pitchFamily="34" charset="0"/>
              </a:rPr>
              <a:t>Хорошеть самому.     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395536" y="1124744"/>
            <a:ext cx="8352928" cy="4536504"/>
          </a:xfrm>
          <a:prstGeom prst="ribbon">
            <a:avLst>
              <a:gd name="adj1" fmla="val 16667"/>
              <a:gd name="adj2" fmla="val 7094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ПСЕВДОНИМ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вымышленное </a:t>
            </a:r>
            <a:r>
              <a:rPr lang="ru-RU" sz="3600" dirty="0">
                <a:solidFill>
                  <a:schemeClr val="tx1"/>
                </a:solidFill>
              </a:rPr>
              <a:t>имя или фамилия, используемые деятелями культуры для замены собственных </a:t>
            </a:r>
            <a:r>
              <a:rPr lang="ru-RU" sz="3600" dirty="0" smtClean="0">
                <a:solidFill>
                  <a:schemeClr val="tx1"/>
                </a:solidFill>
              </a:rPr>
              <a:t>имён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0-tub-ru.yandex.net/i?id=99718943-50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1"/>
            <a:ext cx="430992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3528" y="5661248"/>
            <a:ext cx="8558399" cy="864096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0012" y="5616242"/>
            <a:ext cx="8312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Андрей Платонович Платонов (Климентов)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1899-1951</a:t>
            </a:r>
          </a:p>
        </p:txBody>
      </p:sp>
    </p:spTree>
    <p:extLst>
      <p:ext uri="{BB962C8B-B14F-4D97-AF65-F5344CB8AC3E}">
        <p14:creationId xmlns:p14="http://schemas.microsoft.com/office/powerpoint/2010/main" val="21337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lib.guru.ua/PLATONOW/miheev_platonov_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1258"/>
            <a:ext cx="3744416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371258"/>
            <a:ext cx="4464496" cy="6154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 внешности Платонова было что-то от мастерового, рабочего человека, в силу необходимости ставшего солдатом, чтобы защитить свою Родину. Был он мягок и прост в обращении, умел найти слово для каждого – будь то генерал, солдат, старуха-крестьянка или ребенок.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Говорил глуховатым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низким голосом, спокойно и ровно. Но порою бывал и резок, колюч, всегда абсолютно нетерпим к фальши и хвастовству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Виктор Полторацкий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43607" y="4613798"/>
            <a:ext cx="2664297" cy="1665159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22869" y="4698255"/>
            <a:ext cx="1944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А. </a:t>
            </a:r>
            <a:r>
              <a:rPr lang="ru-RU" sz="2400" dirty="0"/>
              <a:t>Платонов </a:t>
            </a:r>
          </a:p>
          <a:p>
            <a:r>
              <a:rPr lang="ru-RU" sz="2400" dirty="0"/>
              <a:t>за рулем </a:t>
            </a:r>
          </a:p>
          <a:p>
            <a:r>
              <a:rPr lang="ru-RU" sz="2400" dirty="0"/>
              <a:t>автомобиля</a:t>
            </a:r>
          </a:p>
          <a:p>
            <a:r>
              <a:rPr lang="ru-RU" sz="2400" dirty="0"/>
              <a:t>(фото 1926) </a:t>
            </a:r>
          </a:p>
        </p:txBody>
      </p:sp>
    </p:spTree>
    <p:extLst>
      <p:ext uri="{BB962C8B-B14F-4D97-AF65-F5344CB8AC3E}">
        <p14:creationId xmlns:p14="http://schemas.microsoft.com/office/powerpoint/2010/main" val="37672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402879" y="3175873"/>
            <a:ext cx="4104456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ЧЕРТЫ СКАЗКИ: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368599" y="4960958"/>
            <a:ext cx="4104456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ЗАНИМАТЕЛЬНОСТЬ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18878" y="5823556"/>
            <a:ext cx="4104456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ПОУЧИТЕЛЬНОСТЬ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386880" y="4077072"/>
            <a:ext cx="4104456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ВЫМЫСЕЛ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http://im0-tub-ru.yandex.net/i?id=180729954-50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78" y="332656"/>
            <a:ext cx="4072458" cy="24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eois.mskobr.ru/book_images/img_8287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7860"/>
            <a:ext cx="2273576" cy="39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48"/>
            <a:ext cx="2311822" cy="39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://static.ozone.ru/multimedia/books_covers/1002451962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57" b="12557"/>
          <a:stretch/>
        </p:blipFill>
        <p:spPr bwMode="auto">
          <a:xfrm>
            <a:off x="3563888" y="-171401"/>
            <a:ext cx="2232248" cy="44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88081" y="4437112"/>
            <a:ext cx="8558399" cy="2160240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27340" y="4500383"/>
            <a:ext cx="84191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Притча, сотканная из мелодий надежды, тоски, веры в справедливость детей. Чистое золото поэзии сердца.                                                             </a:t>
            </a:r>
            <a:r>
              <a:rPr lang="ru-RU" sz="3200" dirty="0" err="1"/>
              <a:t>В.Чалмаев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45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395536" y="1124744"/>
            <a:ext cx="8352928" cy="4536504"/>
          </a:xfrm>
          <a:prstGeom prst="ribbon">
            <a:avLst>
              <a:gd name="adj1" fmla="val 16667"/>
              <a:gd name="adj2" fmla="val 7094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ПРИТЧА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небольшой рассказ, 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 </a:t>
            </a:r>
            <a:r>
              <a:rPr lang="ru-RU" sz="3600" dirty="0">
                <a:solidFill>
                  <a:schemeClr val="tx1"/>
                </a:solidFill>
              </a:rPr>
              <a:t>иносказательном виде заключающий нравственное </a:t>
            </a:r>
            <a:r>
              <a:rPr lang="ru-RU" sz="3600" dirty="0" smtClean="0">
                <a:solidFill>
                  <a:schemeClr val="tx1"/>
                </a:solidFill>
              </a:rPr>
              <a:t>поучение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ooqs.ru/products_pictures/89647_big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34890" r="-3577" b="-34890"/>
          <a:stretch/>
        </p:blipFill>
        <p:spPr bwMode="auto">
          <a:xfrm>
            <a:off x="683568" y="609154"/>
            <a:ext cx="4320480" cy="84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096394" y="609154"/>
            <a:ext cx="3689404" cy="1238830"/>
            <a:chOff x="1152026" y="0"/>
            <a:chExt cx="2688061" cy="9151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52026" y="0"/>
              <a:ext cx="2688061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196698" y="44672"/>
              <a:ext cx="2598717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2" tIns="0" rIns="101602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118730" y="2150288"/>
            <a:ext cx="3644732" cy="1278711"/>
            <a:chOff x="1152026" y="0"/>
            <a:chExt cx="2688061" cy="9151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52026" y="0"/>
              <a:ext cx="2688061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196698" y="44672"/>
              <a:ext cx="2598717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2" tIns="0" rIns="101602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33728" y="3564994"/>
            <a:ext cx="3614736" cy="1232157"/>
            <a:chOff x="1152026" y="0"/>
            <a:chExt cx="2688061" cy="9151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52026" y="0"/>
              <a:ext cx="2688061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196698" y="44672"/>
              <a:ext cx="2598717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2" tIns="0" rIns="101602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164303" y="4956622"/>
            <a:ext cx="3522848" cy="1187698"/>
            <a:chOff x="1152026" y="0"/>
            <a:chExt cx="2688061" cy="9151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52026" y="0"/>
              <a:ext cx="2688061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196698" y="44672"/>
              <a:ext cx="2598717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2" tIns="0" rIns="101602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164303" y="813070"/>
            <a:ext cx="385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История жизни цветка до знакомства с Дашей.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43307" y="2604977"/>
            <a:ext cx="342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2. Разговор с девочкой.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3728" y="3950239"/>
            <a:ext cx="3900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Новая </a:t>
            </a:r>
            <a:r>
              <a:rPr lang="ru-RU" sz="2400" dirty="0"/>
              <a:t>жизнь пустыря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69826" y="5050464"/>
            <a:ext cx="2583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4</a:t>
            </a:r>
            <a:r>
              <a:rPr lang="ru-RU" sz="2400" dirty="0" smtClean="0"/>
              <a:t>. Год </a:t>
            </a:r>
            <a:r>
              <a:rPr lang="ru-RU" sz="2400" dirty="0"/>
              <a:t>спустя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7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cs402518.userapi.com/v402518969/29f1/ceY0FFMw0U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7757"/>
            <a:ext cx="693662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3" t="-24984" r="13813" b="24984"/>
          <a:stretch/>
        </p:blipFill>
        <p:spPr bwMode="auto">
          <a:xfrm>
            <a:off x="179512" y="-1809928"/>
            <a:ext cx="11665296" cy="864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67544" y="5085184"/>
            <a:ext cx="8280920" cy="1512168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02286" y="5168067"/>
            <a:ext cx="80114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Олицетворение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перенесение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черт живого существа на неодушевлённые предметы и 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4304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cs402518.userapi.com/v402518969/29f1/ceY0FFMw0U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476671"/>
            <a:ext cx="6552360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9611" y="4149080"/>
            <a:ext cx="6660741" cy="2304256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79712" y="4393266"/>
            <a:ext cx="5364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голый каменный пустырь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трава не росла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старые серые камни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мертвая глина</a:t>
            </a:r>
          </a:p>
        </p:txBody>
      </p:sp>
      <p:pic>
        <p:nvPicPr>
          <p:cNvPr id="9" name="Рисунок 8" descr="D:\картинки\Солнышко\солнышко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324595"/>
            <a:ext cx="3000375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9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од Моне, фотография Надара, 1899.">
            <a:hlinkClick r:id="rId2" tooltip="Клод Моне, фотография Надара, 1899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95" y="548680"/>
            <a:ext cx="31905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99592" y="5782029"/>
            <a:ext cx="7344816" cy="797553"/>
            <a:chOff x="676878" y="2891419"/>
            <a:chExt cx="1718077" cy="4571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76878" y="2930683"/>
              <a:ext cx="1718077" cy="41790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04834" y="2891419"/>
              <a:ext cx="1662165" cy="4492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480448" y="5922666"/>
            <a:ext cx="6183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latin typeface="Arial" pitchFamily="34" charset="0"/>
                <a:cs typeface="Arial" pitchFamily="34" charset="0"/>
              </a:rPr>
              <a:t>Оска́р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Кло́д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Моне ́ (1840-1926)</a:t>
            </a:r>
          </a:p>
        </p:txBody>
      </p:sp>
    </p:spTree>
    <p:extLst>
      <p:ext uri="{BB962C8B-B14F-4D97-AF65-F5344CB8AC3E}">
        <p14:creationId xmlns:p14="http://schemas.microsoft.com/office/powerpoint/2010/main" val="5098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03746"/>
              </p:ext>
            </p:extLst>
          </p:nvPr>
        </p:nvGraphicFramePr>
        <p:xfrm>
          <a:off x="467544" y="1268760"/>
          <a:ext cx="8218487" cy="4554222"/>
        </p:xfrm>
        <a:graphic>
          <a:graphicData uri="http://schemas.openxmlformats.org/drawingml/2006/table">
            <a:tbl>
              <a:tblPr/>
              <a:tblGrid>
                <a:gridCol w="4110037"/>
                <a:gridCol w="4108450"/>
              </a:tblGrid>
              <a:tr h="1116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Слова с уменьшительно-ласкательными суффиксами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Эпитеты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стебелечек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мертвая глина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венчик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сухие пылинки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голый камень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корешок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900igr.net/datai/literatura/Neizvestnyj-tsvetok/0015-009-Refleksij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889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nkozlov.ru/upload/images/0505/0505191506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43" y="476672"/>
            <a:ext cx="4482204" cy="60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05983" y="1843269"/>
            <a:ext cx="4750432" cy="4747540"/>
            <a:chOff x="1975755" y="1542967"/>
            <a:chExt cx="4750432" cy="4747540"/>
          </a:xfrm>
        </p:grpSpPr>
        <p:sp>
          <p:nvSpPr>
            <p:cNvPr id="2" name="Блок-схема: узел 1"/>
            <p:cNvSpPr/>
            <p:nvPr/>
          </p:nvSpPr>
          <p:spPr>
            <a:xfrm>
              <a:off x="3095905" y="2807381"/>
              <a:ext cx="2484207" cy="237291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" name="Блок-схема: узел 2"/>
            <p:cNvSpPr/>
            <p:nvPr/>
          </p:nvSpPr>
          <p:spPr>
            <a:xfrm>
              <a:off x="2339752" y="4514107"/>
              <a:ext cx="1120150" cy="1139586"/>
            </a:xfrm>
            <a:prstGeom prst="flowChartConnector">
              <a:avLst/>
            </a:prstGeom>
            <a:solidFill>
              <a:srgbClr val="FFC000"/>
            </a:solidFill>
            <a:ln cmpd="sng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узел 4"/>
            <p:cNvSpPr/>
            <p:nvPr/>
          </p:nvSpPr>
          <p:spPr>
            <a:xfrm>
              <a:off x="3361049" y="5150921"/>
              <a:ext cx="1120150" cy="1139586"/>
            </a:xfrm>
            <a:prstGeom prst="flowChartConnector">
              <a:avLst/>
            </a:prstGeom>
            <a:solidFill>
              <a:srgbClr val="CC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2375046" y="2238029"/>
              <a:ext cx="1120150" cy="113958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1975755" y="3396006"/>
              <a:ext cx="1120150" cy="1139586"/>
            </a:xfrm>
            <a:prstGeom prst="flowChartConnector">
              <a:avLst/>
            </a:prstGeom>
            <a:solidFill>
              <a:srgbClr val="0000FF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371974" y="1542967"/>
              <a:ext cx="1311034" cy="1273628"/>
            </a:xfrm>
            <a:prstGeom prst="flowChartConnector">
              <a:avLst/>
            </a:prstGeom>
            <a:solidFill>
              <a:srgbClr val="D600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4721041" y="1843269"/>
              <a:ext cx="1290812" cy="12736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5513986" y="2910611"/>
              <a:ext cx="1212201" cy="111838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4572000" y="5031772"/>
              <a:ext cx="1237924" cy="1148425"/>
            </a:xfrm>
            <a:prstGeom prst="flowChartConnector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5460182" y="4096884"/>
              <a:ext cx="1266005" cy="1152128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7544" y="379512"/>
            <a:ext cx="8064896" cy="1321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Даша 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>
                <a:solidFill>
                  <a:schemeClr val="tx1"/>
                </a:solidFill>
              </a:rPr>
              <a:t>А отчего ты на других непохожий?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Цветок </a:t>
            </a:r>
            <a:r>
              <a:rPr lang="ru-RU" sz="2800" dirty="0" smtClean="0">
                <a:solidFill>
                  <a:schemeClr val="tx1"/>
                </a:solidFill>
              </a:rPr>
              <a:t>: Оттого</a:t>
            </a:r>
            <a:r>
              <a:rPr lang="ru-RU" sz="2800" dirty="0">
                <a:solidFill>
                  <a:schemeClr val="tx1"/>
                </a:solidFill>
              </a:rPr>
              <a:t>, что мне </a:t>
            </a:r>
            <a:r>
              <a:rPr lang="ru-RU" sz="2800" dirty="0" smtClean="0">
                <a:solidFill>
                  <a:schemeClr val="tx1"/>
                </a:solidFill>
              </a:rPr>
              <a:t>трудно.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9887" y="4126145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неоткрытый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6392" y="294762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сказочный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4214" y="3600830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волшебный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12970" y="4815982"/>
            <a:ext cx="1343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незнакомый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480" y="5784718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скрытый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416226" y="5851739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невиданный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57684" y="5193210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чудесный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54733" y="23206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загадочный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770485" y="2615473"/>
            <a:ext cx="1479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таинственный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12228" y="3970976"/>
            <a:ext cx="240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непохожий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23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900igr.net/datai/literatura/Neizvestnyj-tsvetok/0015-009-Refleksij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889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Единая система непрерывного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1" y="1844824"/>
            <a:ext cx="38100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5924" y="560330"/>
            <a:ext cx="4382540" cy="1932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Человек, который одним из первых пришел и поселился в новой неисследованной стране.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5183" y="2924944"/>
            <a:ext cx="438254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Человек, который положил начало чему-нибудь новому в области науки,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культуры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88874" y="5085184"/>
            <a:ext cx="4375158" cy="148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Член детской организации в СССР  и в некоторых других странах.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560330"/>
            <a:ext cx="36454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ПИОНЕР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291609"/>
            <a:ext cx="8254506" cy="932764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81245" y="434825"/>
            <a:ext cx="573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СЛОВАРНАЯ РАБОТА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29407"/>
              </p:ext>
            </p:extLst>
          </p:nvPr>
        </p:nvGraphicFramePr>
        <p:xfrm>
          <a:off x="457843" y="1844824"/>
          <a:ext cx="8204220" cy="440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5971972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Томиться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мучиться, испытывать тягость от чего- 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либо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4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Тучная земля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плодородная земля</a:t>
                      </a:r>
                    </a:p>
                  </a:txBody>
                  <a:tcPr/>
                </a:tc>
              </a:tr>
              <a:tr h="46570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Превозмогать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пересиливать, например, боль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98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Глодать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грызть, тщательно объедать</a:t>
                      </a:r>
                    </a:p>
                  </a:txBody>
                  <a:tcPr/>
                </a:tc>
              </a:tr>
              <a:tr h="46570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Мерцающий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слабо светящийся колеблющимся светом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39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Благоухание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аромат, приятный запах</a:t>
                      </a:r>
                    </a:p>
                  </a:txBody>
                  <a:tcPr/>
                </a:tc>
              </a:tr>
              <a:tr h="96710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Ботанический сад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сад, в котором собраны коллекции живых растений, выращиваемых в открытом грунте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4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900igr.net/datai/literatura/Neizvestnyj-tsvetok/0011-007-Tretja-ostanovk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2" y="332656"/>
            <a:ext cx="8234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864" y="4221088"/>
            <a:ext cx="808666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Какой фрагмент вы видите на данной иллюстрации?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403" y="5805264"/>
            <a:ext cx="8086666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Сумел ли художник изобразить отношение Даши к цветку и стремление пионеров удобрить землю на пустыре?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403" y="5013176"/>
            <a:ext cx="8067126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Как художник изобразил необыкновенность цветка?</a:t>
            </a:r>
          </a:p>
        </p:txBody>
      </p:sp>
    </p:spTree>
    <p:extLst>
      <p:ext uri="{BB962C8B-B14F-4D97-AF65-F5344CB8AC3E}">
        <p14:creationId xmlns:p14="http://schemas.microsoft.com/office/powerpoint/2010/main" val="34052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05983" y="1843269"/>
            <a:ext cx="4750432" cy="4747540"/>
            <a:chOff x="1975755" y="1542967"/>
            <a:chExt cx="4750432" cy="4747540"/>
          </a:xfrm>
        </p:grpSpPr>
        <p:sp>
          <p:nvSpPr>
            <p:cNvPr id="2" name="Блок-схема: узел 1"/>
            <p:cNvSpPr/>
            <p:nvPr/>
          </p:nvSpPr>
          <p:spPr>
            <a:xfrm>
              <a:off x="3095905" y="2807381"/>
              <a:ext cx="2484207" cy="237291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Жить</a:t>
              </a:r>
            </a:p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трудиться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" name="Блок-схема: узел 2"/>
            <p:cNvSpPr/>
            <p:nvPr/>
          </p:nvSpPr>
          <p:spPr>
            <a:xfrm>
              <a:off x="2339752" y="4514107"/>
              <a:ext cx="1120150" cy="1139586"/>
            </a:xfrm>
            <a:prstGeom prst="flowChartConnector">
              <a:avLst/>
            </a:prstGeom>
            <a:solidFill>
              <a:srgbClr val="FFC000"/>
            </a:solidFill>
            <a:ln cmpd="sng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узел 4"/>
            <p:cNvSpPr/>
            <p:nvPr/>
          </p:nvSpPr>
          <p:spPr>
            <a:xfrm>
              <a:off x="3361049" y="5150921"/>
              <a:ext cx="1120150" cy="1139586"/>
            </a:xfrm>
            <a:prstGeom prst="flowChartConnector">
              <a:avLst/>
            </a:prstGeom>
            <a:solidFill>
              <a:srgbClr val="CC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2375046" y="2238029"/>
              <a:ext cx="1120150" cy="113958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1975755" y="3396006"/>
              <a:ext cx="1120150" cy="1139586"/>
            </a:xfrm>
            <a:prstGeom prst="flowChartConnector">
              <a:avLst/>
            </a:prstGeom>
            <a:solidFill>
              <a:srgbClr val="0000FF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470806" y="1542967"/>
              <a:ext cx="1212201" cy="1273628"/>
            </a:xfrm>
            <a:prstGeom prst="flowChartConnector">
              <a:avLst/>
            </a:prstGeom>
            <a:solidFill>
              <a:srgbClr val="D600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4721041" y="1843269"/>
              <a:ext cx="1212201" cy="12736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5513986" y="2910611"/>
              <a:ext cx="1212201" cy="111838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4572000" y="5031772"/>
              <a:ext cx="1237924" cy="1148425"/>
            </a:xfrm>
            <a:prstGeom prst="flowChartConnector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5460182" y="4096884"/>
              <a:ext cx="1103343" cy="1152128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7544" y="379512"/>
            <a:ext cx="8064896" cy="1321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Какие душевные качества нужны человеку,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чтобы </a:t>
            </a:r>
            <a:r>
              <a:rPr lang="ru-RU" sz="2800" b="1" dirty="0">
                <a:solidFill>
                  <a:schemeClr val="tx1"/>
                </a:solidFill>
              </a:rPr>
              <a:t>жить и трудиться?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983" y="4096824"/>
            <a:ext cx="1200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сочувствие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6392" y="2947620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милосердие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4214" y="3600830"/>
            <a:ext cx="122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гуманность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4214" y="478858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помощь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5206" y="5737009"/>
            <a:ext cx="133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сострадание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50381" y="583635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доброта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457684" y="5193210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уважение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71513" y="2295417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любовь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018915" y="2615473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3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2991996"/>
              </p:ext>
            </p:extLst>
          </p:nvPr>
        </p:nvGraphicFramePr>
        <p:xfrm>
          <a:off x="683568" y="476672"/>
          <a:ext cx="307183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10490787"/>
              </p:ext>
            </p:extLst>
          </p:nvPr>
        </p:nvGraphicFramePr>
        <p:xfrm>
          <a:off x="5364088" y="476672"/>
          <a:ext cx="307183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761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одсолнух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0" y="476672"/>
            <a:ext cx="47652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5580112" y="4797152"/>
            <a:ext cx="3240360" cy="1665159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914292" y="493723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Клод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Моне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«Подсолнухи»</a:t>
            </a:r>
          </a:p>
        </p:txBody>
      </p:sp>
    </p:spTree>
    <p:extLst>
      <p:ext uri="{BB962C8B-B14F-4D97-AF65-F5344CB8AC3E}">
        <p14:creationId xmlns:p14="http://schemas.microsoft.com/office/powerpoint/2010/main" val="13539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ы можете заказать рамку для картины Моне, Клод&lt;br /&gt;В саду, 1895 2da6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8" y="393009"/>
            <a:ext cx="5760641" cy="46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520063" y="429816"/>
            <a:ext cx="2232248" cy="1076824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60734" y="5157193"/>
            <a:ext cx="8355254" cy="1387152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583591" y="706618"/>
            <a:ext cx="2105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Клод Моне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220" y="5250604"/>
            <a:ext cx="8395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 1912 году Клоду Моне поставили диагноз двойной катаракты, из-за чего ему пришлось перенести две операции. Но он не оставил занятий рисованием.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5831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2-tub-ru.yandex.net/i?id=161953294-69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3" y="404664"/>
            <a:ext cx="403244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2/67/748/67748032_1292097311_painting_children_childhood_kjb_DonaldZolan_09SpringInnocence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744416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04664"/>
            <a:ext cx="374441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Цветок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Терпеливый, сильный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Грустит, трудится, живёт.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Днём цветок сторожил ветер, а ночью – росу.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36" y="5159720"/>
            <a:ext cx="4014039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Даша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Добрая, отзывчивая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Помогает, помнит, надеется.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Добрая душа – хороший результат.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Надежда.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579" y="3365938"/>
            <a:ext cx="40113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Цветок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Одинокий, терпеливый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Страдает, трудится, стремится.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 любит жизнь.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Герой.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744416" cy="57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11960" y="69341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сказке нашли отражение самые заветные идеи Платонова: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победе человека над смертью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огромной силе созидающего труда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великом братстве всего во Вселенной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 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превращении «скучного», сонного мира в мир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одухотворенный.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76262"/>
            <a:ext cx="47053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5473200" y="4584424"/>
            <a:ext cx="3240360" cy="1665159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932040" y="46878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Клод Моне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«Хризантемы»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од Моне. Ваза  с пион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13380" cy="57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292080" y="4656837"/>
            <a:ext cx="3600400" cy="1665159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854525" y="4796918"/>
            <a:ext cx="4289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Клод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Моне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«Ваза с пионами»</a:t>
            </a:r>
          </a:p>
        </p:txBody>
      </p:sp>
    </p:spTree>
    <p:extLst>
      <p:ext uri="{BB962C8B-B14F-4D97-AF65-F5344CB8AC3E}">
        <p14:creationId xmlns:p14="http://schemas.microsoft.com/office/powerpoint/2010/main" val="23964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не Клод Оскар (412x698, 14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9" y="548680"/>
            <a:ext cx="340026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251493" y="4584424"/>
            <a:ext cx="4464496" cy="1665159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251493" y="47245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Клод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Моне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«Ваза с маками»</a:t>
            </a:r>
          </a:p>
        </p:txBody>
      </p:sp>
    </p:spTree>
    <p:extLst>
      <p:ext uri="{BB962C8B-B14F-4D97-AF65-F5344CB8AC3E}">
        <p14:creationId xmlns:p14="http://schemas.microsoft.com/office/powerpoint/2010/main" val="29962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27" y="404664"/>
            <a:ext cx="397484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-832"/>
          <a:stretch/>
        </p:blipFill>
        <p:spPr bwMode="auto">
          <a:xfrm>
            <a:off x="395536" y="418926"/>
            <a:ext cx="4127720" cy="5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816424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http://wiking-litera.ucoz.ru/_ph/4/2/38955081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9542"/>
            <a:ext cx="3902154" cy="59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0-tub-ru.yandex.net/i?id=99718943-50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85" y="1412776"/>
            <a:ext cx="3659037" cy="40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98892" y="260650"/>
            <a:ext cx="8443775" cy="1049408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3528" y="5661248"/>
            <a:ext cx="8558399" cy="864096"/>
            <a:chOff x="676878" y="2863462"/>
            <a:chExt cx="1718077" cy="9544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76878" y="2863462"/>
              <a:ext cx="1718077" cy="9544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04834" y="2891418"/>
              <a:ext cx="1662165" cy="898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23528" y="5617826"/>
            <a:ext cx="8558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Андрей Платонович Платонов (Климентов)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1899-1951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892" y="294394"/>
            <a:ext cx="8443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«Я жил и томился, – писал А. Платонов в 1922 году жене и другу М. А. Платоновой, – потому что жизнь сразу превратила меня из ребенка во взрослого человека, лишая юности».</a:t>
            </a:r>
          </a:p>
        </p:txBody>
      </p:sp>
    </p:spTree>
    <p:extLst>
      <p:ext uri="{BB962C8B-B14F-4D97-AF65-F5344CB8AC3E}">
        <p14:creationId xmlns:p14="http://schemas.microsoft.com/office/powerpoint/2010/main" val="8177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968</TotalTime>
  <Words>653</Words>
  <Application>Microsoft Office PowerPoint</Application>
  <PresentationFormat>Экран (4:3)</PresentationFormat>
  <Paragraphs>152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68</cp:revision>
  <dcterms:created xsi:type="dcterms:W3CDTF">2013-06-14T08:56:03Z</dcterms:created>
  <dcterms:modified xsi:type="dcterms:W3CDTF">2013-06-27T10:09:08Z</dcterms:modified>
</cp:coreProperties>
</file>