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1" r:id="rId2"/>
    <p:sldId id="256" r:id="rId3"/>
    <p:sldId id="257" r:id="rId4"/>
    <p:sldId id="266" r:id="rId5"/>
    <p:sldId id="269" r:id="rId6"/>
    <p:sldId id="278" r:id="rId7"/>
    <p:sldId id="268" r:id="rId8"/>
    <p:sldId id="274" r:id="rId9"/>
    <p:sldId id="272" r:id="rId10"/>
    <p:sldId id="277" r:id="rId11"/>
    <p:sldId id="276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644" autoAdjust="0"/>
    <p:restoredTop sz="94654" autoAdjust="0"/>
  </p:normalViewPr>
  <p:slideViewPr>
    <p:cSldViewPr>
      <p:cViewPr varScale="1">
        <p:scale>
          <a:sx n="69" d="100"/>
          <a:sy n="69" d="100"/>
        </p:scale>
        <p:origin x="-12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85800" y="838200"/>
            <a:ext cx="7848600" cy="36576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819400"/>
            <a:ext cx="6164643" cy="66453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Портрет сказочного героя</a:t>
            </a: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5943600"/>
            <a:ext cx="7696200" cy="8048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Врубель Михаил  «Пан»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0_45c12_b2edaa12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801" y="381000"/>
            <a:ext cx="3600789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10200"/>
            <a:ext cx="7086600" cy="8048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Форма головы и мимика лица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Рисунок 2" descr="http://kids.moy.su/_pu/1/s98965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31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3" descr="http://kids.moy.su/_pu/1/s187987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819400"/>
            <a:ext cx="7315200" cy="168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://kids.moy.su/_pu/1/s68624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762000"/>
            <a:ext cx="5470119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Минус 6"/>
          <p:cNvSpPr/>
          <p:nvPr/>
        </p:nvSpPr>
        <p:spPr>
          <a:xfrm>
            <a:off x="1905000" y="2057400"/>
            <a:ext cx="4267200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2362200" y="3200400"/>
            <a:ext cx="35052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2819400" y="4572000"/>
            <a:ext cx="24384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3505200" y="5943600"/>
            <a:ext cx="11430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867400"/>
            <a:ext cx="7086600" cy="804862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Билибин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Иван Яковлевич «Баба Яга»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G:\Сказка в живописи\Билибин иван Яковлевич\Баба Я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8600"/>
            <a:ext cx="4191000" cy="5458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6053138"/>
            <a:ext cx="7086600" cy="804862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Билибин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Иван Яковлевич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vp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600200"/>
            <a:ext cx="2971800" cy="4441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41281074_Vasilisa_Prekrasnaya_i_beluyy_vsadn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3072536" cy="3956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черный всадн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52400"/>
            <a:ext cx="2663599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4267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«Всадник Утро»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914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«Всадник  День»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81800" y="3886200"/>
            <a:ext cx="1983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«Всадник Ночь»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867400"/>
            <a:ext cx="7086600" cy="8048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Васнецов Виктор Михайлович «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Аленушка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аленуш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3856736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867400"/>
            <a:ext cx="7086600" cy="8048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Васнецов Виктор Михайлович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«Баба Яга»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a52effe73d8c14187e881b35d84_pr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3400"/>
            <a:ext cx="7027917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867400"/>
            <a:ext cx="7086600" cy="8048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Васнецов Виктор Михайлович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«Богатыри»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богаты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09600"/>
            <a:ext cx="7167196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715000"/>
            <a:ext cx="7620000" cy="8048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Васнецов Виктор Михайлович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«Сирин и Алконост. Песнь радости и печали»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сирин и алконо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7916047" cy="426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10200"/>
            <a:ext cx="7086600" cy="8048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Врубель Михаил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«Царевна Лебедь»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царевна-лебедь.jpg"/>
          <p:cNvPicPr>
            <a:picLocks noChangeAspect="1"/>
          </p:cNvPicPr>
          <p:nvPr/>
        </p:nvPicPr>
        <p:blipFill>
          <a:blip r:embed="rId2">
            <a:lum bright="10000" contrast="-10000"/>
          </a:blip>
          <a:stretch>
            <a:fillRect/>
          </a:stretch>
        </p:blipFill>
        <p:spPr>
          <a:xfrm>
            <a:off x="2971800" y="152400"/>
            <a:ext cx="3333750" cy="526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10200"/>
            <a:ext cx="7086600" cy="8048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Врубель Михаил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«Пан»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пан.jpg"/>
          <p:cNvPicPr>
            <a:picLocks noChangeAspect="1"/>
          </p:cNvPicPr>
          <p:nvPr/>
        </p:nvPicPr>
        <p:blipFill>
          <a:blip r:embed="rId2">
            <a:lum bright="20000" contrast="10000"/>
          </a:blip>
          <a:stretch>
            <a:fillRect/>
          </a:stretch>
        </p:blipFill>
        <p:spPr>
          <a:xfrm>
            <a:off x="2438400" y="228600"/>
            <a:ext cx="4286250" cy="520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360</TotalTime>
  <Words>78</Words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Портрет сказочного героя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40</cp:revision>
  <dcterms:modified xsi:type="dcterms:W3CDTF">2013-01-28T07:07:23Z</dcterms:modified>
</cp:coreProperties>
</file>